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46" d="100"/>
          <a:sy n="146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75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56F0F1-0D83-4A6C-B5A2-26638BE42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366" y="1853424"/>
            <a:ext cx="5184634" cy="30274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EC24AF-D27C-4545-9445-C03C3D1EC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553" y="4128580"/>
            <a:ext cx="8949447" cy="1014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795DAB-42E5-4238-856A-A08F43CD20D6}"/>
              </a:ext>
            </a:extLst>
          </p:cNvPr>
          <p:cNvSpPr txBox="1"/>
          <p:nvPr/>
        </p:nvSpPr>
        <p:spPr>
          <a:xfrm>
            <a:off x="7393579" y="3678716"/>
            <a:ext cx="1689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Босова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Валерьевна</a:t>
            </a:r>
          </a:p>
        </p:txBody>
      </p:sp>
      <p:sp>
        <p:nvSpPr>
          <p:cNvPr id="2" name="Text 0"/>
          <p:cNvSpPr/>
          <p:nvPr/>
        </p:nvSpPr>
        <p:spPr>
          <a:xfrm>
            <a:off x="769771" y="940340"/>
            <a:ext cx="8243599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Электронный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путеводитель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по произведениям В.П. Крапивина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Интерактивные элементы путеводителя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005840"/>
            <a:ext cx="7772400" cy="34061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just">
              <a:lnSpc>
                <a:spcPct val="150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Виртуальные экскурсии по местам, связанным с произведениями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Квизы и тесты для проверки знаний о творчестве Крапивина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Возможность загружать свои работы, вдохновленные его книгами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Подборки цитат и афоризмов для вдохновения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Как использовать путеводитель?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568234" y="744583"/>
            <a:ext cx="7772400" cy="34061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just">
              <a:lnSpc>
                <a:spcPct val="150000"/>
              </a:lnSpc>
              <a:buSzPct val="100000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Для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учителей – как дополнительный материал для уроков литературы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Для родителей – как источник для обсуждения книг с детьми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Для исследователей – как база данных для изучения творчества Крапивина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Влияние Крапивина на современную литературу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822960" y="1018903"/>
            <a:ext cx="7772400" cy="34061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just">
              <a:lnSpc>
                <a:spcPct val="150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Его произведения вдохновили множество современных авторов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Тематика дружбы и приключений остается актуальной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Крапивин показал, что детская литература может быть глубокой и философской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Его книги продолжают издаваться и находить новых читателей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Будущее электронного путеводителя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352697" y="1097280"/>
            <a:ext cx="8268789" cy="34061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just">
              <a:lnSpc>
                <a:spcPct val="150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Расширение базы данных с новыми произведениями и материалами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Добавление новых интерактивных функций и игр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Сотрудничество с библиотеками и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образовательными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учреждениям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Заключение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515982" y="2023110"/>
            <a:ext cx="8236131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Электронный путеводитель по произведениям В.П. Крапивина –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это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инструмент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для изучения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его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творчества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. Он помогает сохранить наследие писателя, вдохновляет новых читателей и поддерживает интерес к литературе. Путеводитель демонстрирует, как современные технологии могут служить на благо культуры и образования, делая классические произведения доступными и увлекательными для новых поколений.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1" y="2114006"/>
            <a:ext cx="4114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Электронный путеводитель по произведениям Владислава Петровича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Крапивина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представляет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собой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ресурс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, посвященный творчеству этого выдающегося детского писателя. В.П. Крапивин, автор более 50 книг, создал уникальный мир, полный приключений, дружбы и нравственных уроков. Этот путеводитель поможет читателям и исследователям глубже понять его произведения, их исторический контекст и влияние на современную литературу.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B7AF5E-C79B-42E6-853F-D918CDFFD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977" y="2232957"/>
            <a:ext cx="4621788" cy="21213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687EAA-8CFA-46E8-8F43-B26366336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518" y="-524037"/>
            <a:ext cx="3677739" cy="36777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680984-3E4E-4954-AE36-EF76A50FFD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03" y="4034790"/>
            <a:ext cx="1149531" cy="9753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35429" y="0"/>
            <a:ext cx="827314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Кто такой В.П. Крапивин?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457200" y="1018903"/>
            <a:ext cx="4802777" cy="34061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just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Владислав Петрович Крапивин родился в 1938 году в Тюмени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Его творчество направлено на воспитание детей через литературу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Крапивин создал уникальный стиль, сочетающий реализм и фантастику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Его книги переведены на множество языков и популярны во всем мире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36D6EA-004E-4FEF-9798-105E39223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749" y="328612"/>
            <a:ext cx="3200400" cy="44862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Основные темы в творчестве Крапивина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361405" y="1036320"/>
            <a:ext cx="4506686" cy="34061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just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Дружба и верность как ключевые ценности в его произведениях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Приключения и поиски смысла жизни для подростков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Влияние природы и окружающего мира на формирование личности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Нравственные дилеммы и выбор между добром и злом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BCC582-EED1-4791-A6EF-995D32C01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091" y="2291881"/>
            <a:ext cx="4206239" cy="14131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020594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Популярные произведения В.П. Крапивина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568234" y="1005840"/>
            <a:ext cx="8118566" cy="34061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just">
              <a:lnSpc>
                <a:spcPct val="150000"/>
              </a:lnSpc>
              <a:buSzPct val="100000"/>
              <a:buChar char="•"/>
            </a:pPr>
            <a:r>
              <a:rPr lang="ru-RU" sz="1800" dirty="0"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«</a:t>
            </a:r>
            <a:r>
              <a:rPr lang="en-US" sz="1800" dirty="0" err="1"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Мальчик</a:t>
            </a:r>
            <a:r>
              <a:rPr lang="en-US" sz="1800" dirty="0"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со</a:t>
            </a:r>
            <a:r>
              <a:rPr lang="en-US" sz="1800" dirty="0"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шпагой</a:t>
            </a:r>
            <a:r>
              <a:rPr lang="ru-RU" sz="1800" dirty="0"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»</a:t>
            </a:r>
            <a:r>
              <a:rPr lang="en-US" sz="1800" dirty="0"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– история о подростках, создающих свой мир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Pct val="100000"/>
              <a:buChar char="•"/>
            </a:pPr>
            <a:r>
              <a:rPr lang="ru-RU" sz="1800" dirty="0"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«</a:t>
            </a:r>
            <a:r>
              <a:rPr lang="en-US" sz="1800" dirty="0" err="1"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Всадники</a:t>
            </a:r>
            <a:r>
              <a:rPr lang="en-US" sz="1800" dirty="0"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на </a:t>
            </a:r>
            <a:r>
              <a:rPr lang="en-US" sz="1800" dirty="0" err="1"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станции</a:t>
            </a:r>
            <a:r>
              <a:rPr lang="en-US" sz="1800" dirty="0"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Роса</a:t>
            </a:r>
            <a:r>
              <a:rPr lang="ru-RU" sz="1800" dirty="0"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»</a:t>
            </a:r>
            <a:r>
              <a:rPr lang="en-US" sz="1800" dirty="0"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– повесть о дружбе и приключениях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Pct val="100000"/>
              <a:buChar char="•"/>
            </a:pPr>
            <a:r>
              <a:rPr lang="ru-RU" sz="1800" dirty="0"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«</a:t>
            </a:r>
            <a:r>
              <a:rPr lang="en-US" sz="1800" dirty="0" err="1"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Колыбельная</a:t>
            </a:r>
            <a:r>
              <a:rPr lang="en-US" sz="1800" dirty="0"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для</a:t>
            </a:r>
            <a:r>
              <a:rPr lang="en-US" sz="1800" dirty="0"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брата</a:t>
            </a:r>
            <a:r>
              <a:rPr lang="ru-RU" sz="1800" dirty="0"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»</a:t>
            </a:r>
            <a:r>
              <a:rPr lang="en-US" sz="1800" dirty="0"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– глубокое произведение о семейных ценностях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Pct val="100000"/>
              <a:buChar char="•"/>
            </a:pPr>
            <a:r>
              <a:rPr lang="ru-RU" sz="1800" dirty="0"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« </a:t>
            </a:r>
            <a:r>
              <a:rPr lang="en-US" sz="1800" dirty="0" err="1"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Оруженосец</a:t>
            </a:r>
            <a:r>
              <a:rPr lang="en-US" sz="1800" dirty="0"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Кашка</a:t>
            </a:r>
            <a:r>
              <a:rPr lang="ru-RU" sz="1800" dirty="0"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»</a:t>
            </a:r>
            <a:r>
              <a:rPr lang="en-US" sz="1800" dirty="0"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– фантастическая повесть о дружбе и отваге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Электронный путеводитель: структура и функции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737360"/>
            <a:ext cx="7772400" cy="207046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П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роизведени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я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с краткими аннотациями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Биография автора и хронология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его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творчества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428</Words>
  <Application>Microsoft Office PowerPoint</Application>
  <PresentationFormat>Экран (16:9)</PresentationFormat>
  <Paragraphs>57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9</cp:revision>
  <dcterms:created xsi:type="dcterms:W3CDTF">2025-10-08T04:16:23Z</dcterms:created>
  <dcterms:modified xsi:type="dcterms:W3CDTF">2025-10-10T14:12:40Z</dcterms:modified>
</cp:coreProperties>
</file>