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5AB21"/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6" autoAdjust="0"/>
    <p:restoredTop sz="94660"/>
  </p:normalViewPr>
  <p:slideViewPr>
    <p:cSldViewPr snapToGrid="0">
      <p:cViewPr>
        <p:scale>
          <a:sx n="75" d="100"/>
          <a:sy n="75" d="100"/>
        </p:scale>
        <p:origin x="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4410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произведений Владислава Петровича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i?id=15c2ee3fcde4c675ef687d452548472168ebbb5e-8487401-images-thumbs&amp;n=1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8" y="463964"/>
            <a:ext cx="7659324" cy="57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175"/>
            <a:ext cx="11931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eizvestnyj_ispolnitel_-_5_minut_tishiny_-_iz_filma_Kolybelnaya_dlya_brata_na_stihi_V_Krapivina_(Gyb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0342" y="613954"/>
            <a:ext cx="10032275" cy="586522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ru-RU" sz="2400" b="1" dirty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ru-RU" sz="2400" b="1" dirty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др.-греч. </a:t>
            </a:r>
            <a:r>
              <a:rPr lang="ru-RU" sz="2400" b="1" dirty="0" smtClean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примета, отличительная черта, знак») персонажа </a:t>
            </a:r>
            <a:r>
              <a:rPr lang="ru-RU" sz="2400" b="1" dirty="0" smtClean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</a:t>
            </a:r>
            <a:r>
              <a:rPr lang="ru-RU" sz="2400" b="1" dirty="0">
                <a:solidFill>
                  <a:srgbClr val="05A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набор черт, свойств, качеств, отличающих этого героя от остальных действующих лиц и составляющих ядро его личности. </a:t>
            </a:r>
            <a:endParaRPr lang="ru-RU" sz="2400" b="1" dirty="0" smtClean="0">
              <a:solidFill>
                <a:srgbClr val="05AB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героя проявляется: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поведении; 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 </a:t>
            </a:r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людям;</a:t>
            </a:r>
            <a:endParaRPr 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высказываниях героя; в его манерах, внешности, речи;</a:t>
            </a:r>
          </a:p>
          <a:p>
            <a:pPr marL="0" lvl="0" indent="0">
              <a:buNone/>
            </a:pPr>
            <a:r>
              <a:rPr lang="ru-RU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авторской характеристике, оценке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762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137159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Владислава Крапивина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vdp.mycdn.me/getImage?id=266611722927&amp;idx=0&amp;thumbType=32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878"/>
          <a:stretch/>
        </p:blipFill>
        <p:spPr bwMode="auto">
          <a:xfrm>
            <a:off x="475853" y="1717743"/>
            <a:ext cx="3538934" cy="3857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tatic.tildacdn.com/tild3030-3535-4561-b435-653237383433/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1554479"/>
            <a:ext cx="3331029" cy="402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8285785dc27d7651b2838ff92badbe7ae8875e81-7459916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66" y="1554480"/>
            <a:ext cx="4950823" cy="402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5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6754"/>
            <a:ext cx="10364451" cy="117565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 descr="https://avatars.mds.yandex.net/i?id=f080a46f915f84f13486d581c198f0b4e45dc034-3097415-images-thumbs&amp;n=1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23" y="1593668"/>
            <a:ext cx="5225142" cy="416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i?id=1adafc9d60d355218ce1f460b01b94f272c9ff48-4011434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6" y="1593668"/>
            <a:ext cx="5465255" cy="41670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80160" y="418011"/>
            <a:ext cx="10494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Детский отряд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«Каравелла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1961 год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8583"/>
            <a:ext cx="10364451" cy="10217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«Каравеллы»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7645" y="1110343"/>
            <a:ext cx="10933611" cy="518595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Ветер </a:t>
            </a:r>
            <a:r>
              <a:rPr lang="ru-RU" b="1" dirty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волна не прощают никаких ошибок и во время шквала учиться поздно. Учись морскому делу заранее</a:t>
            </a: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b="1" dirty="0">
              <a:solidFill>
                <a:srgbClr val="99003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судне только один командир. Слово его - железный закон</a:t>
            </a: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….</a:t>
            </a:r>
          </a:p>
          <a:p>
            <a:pPr marL="0" indent="0" algn="just">
              <a:buNone/>
            </a:pPr>
            <a:endParaRPr lang="ru-RU" b="1" dirty="0">
              <a:solidFill>
                <a:srgbClr val="99003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вступлю в бой с любой несправедливостью, подлостью и жестокостью, где бы их не встретил. </a:t>
            </a:r>
            <a:endParaRPr lang="ru-RU" b="1" dirty="0" smtClean="0">
              <a:solidFill>
                <a:srgbClr val="99003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99003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никогда не обижу того, кто меньше или слабее. Всегда буду помощником и защитником младшим товарищам</a:t>
            </a: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b="1" dirty="0">
              <a:solidFill>
                <a:srgbClr val="99003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solidFill>
                  <a:srgbClr val="99003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мне когда-нибудь станет страшно, я не отступлю. Смелость - это когда человек боится и всё-таки не сворачивает с дороги.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43692"/>
            <a:ext cx="10364451" cy="13062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0709" y="1606732"/>
            <a:ext cx="10646227" cy="45458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 «Закончи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узнал, что характер героя проявляется через….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В.П. Крапивина – это…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героев В.П. Крапивина, которыми я хотел бы обладать…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i?id=1adafc9d60d355218ce1f460b01b94f272c9ff48-4011434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14" y="130630"/>
            <a:ext cx="1285875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6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121484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60196"/>
            <a:ext cx="10363826" cy="42310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Сочинение 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Письмо герою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рассказов В. Крапивина»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или 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Письмо Владиславу Крапивину»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i?id=1adafc9d60d355218ce1f460b01b94f272c9ff48-4011434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77" y="203291"/>
            <a:ext cx="1285875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6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291" y="1384663"/>
            <a:ext cx="8804366" cy="428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В.П. Крапивин – выдающийся уральский писатель, который создал уникальные произведения про ребят, стремящихся познавать мир, делать его лучше. Это книги о сильных и смелых, о мечтателях и созидателях. </a:t>
            </a: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164</TotalTime>
  <Words>135</Words>
  <Application>Microsoft Office PowerPoint</Application>
  <PresentationFormat>Произвольный</PresentationFormat>
  <Paragraphs>37</Paragraphs>
  <Slides>10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Герои произведений Владислава Петровича Крапивина   Нравственные уроки</vt:lpstr>
      <vt:lpstr>Презентация PowerPoint</vt:lpstr>
      <vt:lpstr>Презентация PowerPoint</vt:lpstr>
      <vt:lpstr>Герой  Владислава Крапивина</vt:lpstr>
      <vt:lpstr>  </vt:lpstr>
      <vt:lpstr>Устав «Каравеллы»</vt:lpstr>
      <vt:lpstr>Рефлексия</vt:lpstr>
      <vt:lpstr>Домашнее задание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 ЛИТЕРАТУРНОГО ГЕРОЯ</dc:title>
  <dc:creator>Comp</dc:creator>
  <cp:lastModifiedBy>Наталья</cp:lastModifiedBy>
  <cp:revision>17</cp:revision>
  <dcterms:created xsi:type="dcterms:W3CDTF">2023-05-04T16:59:24Z</dcterms:created>
  <dcterms:modified xsi:type="dcterms:W3CDTF">2024-10-07T02:13:35Z</dcterms:modified>
</cp:coreProperties>
</file>