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70" r:id="rId12"/>
    <p:sldId id="265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1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6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1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2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7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9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15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9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5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8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1B12F-8232-4FFC-8CF8-29CD6F736873}" type="datetimeFigureOut">
              <a:rPr lang="ru-RU" smtClean="0"/>
              <a:t>15.09.2024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847C-E205-4AB9-B702-BB4748605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4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95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13, г. Серов, Свердловская обл.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«Педагогика Командора»</a:t>
            </a:r>
          </a:p>
          <a:p>
            <a:pPr algn="l"/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педагог – библиотекарь </a:t>
            </a:r>
          </a:p>
          <a:p>
            <a:pPr algn="r"/>
            <a:r>
              <a:rPr lang="ru-RU" sz="4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Норсеева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Дмитриевна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83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0219"/>
            <a:ext cx="10515600" cy="2687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Книги Владислава Петровича были включены в "Золотую библиотеку избранных произведений для детей и юношества", "Библиотеку приключений и научной фантастики", "Библиотеку мировой литературы для детей", в японскую 26-томную серию "Избранные сочинения для подростков" (причем В. Крапивину было предоставлено два тома). Книги Владислава Крапивина неоднократно переиздавались в Польше, Чехословакии, Болгарии, Германии, Японии, Венгрии, переводились на английский, испанский, персидский и другие языки.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3" y="3263346"/>
            <a:ext cx="3311236" cy="335408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2904" y="4484471"/>
            <a:ext cx="2769096" cy="1976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9769" y="2585114"/>
            <a:ext cx="2496231" cy="189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33151" y="2729344"/>
            <a:ext cx="2775581" cy="1911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89" y="2585113"/>
            <a:ext cx="2676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9956" y="4484471"/>
            <a:ext cx="2788975" cy="21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823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8473" y="792126"/>
            <a:ext cx="9739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Крапивин, кроме писательства, много сил отдал педагогике.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9" y="2064327"/>
            <a:ext cx="8492835" cy="41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76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34691"/>
            <a:ext cx="10515600" cy="2784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1961 году Владиславом Крапивиным по собственной инициативе был создан детский отряд "Каравелла Профиль отряда - журналистика, морское дело, фехтование. Отряд существует до настоящего времени, ранее имел статус пионерской дружины, пресс-центра и парусной флотилии журнала "Пионер". Владислав Петрович руководил отрядом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пятидесяти!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72" y="116754"/>
            <a:ext cx="4292312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039" y="116754"/>
            <a:ext cx="30527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портрет за штурвалом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72" y="249382"/>
            <a:ext cx="4038600" cy="35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12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эмблема Отряда"/>
          <p:cNvPicPr>
            <a:picLocks noGrp="1"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606" y="528889"/>
            <a:ext cx="1931987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4690" y="528889"/>
            <a:ext cx="320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отряде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ребят: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9818" y="1839075"/>
            <a:ext cx="1814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Флаг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2109" y="528889"/>
            <a:ext cx="25353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9382" y="1839075"/>
            <a:ext cx="39208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воздушных змеев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Фехтовать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Строить яхты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под парусами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заметки в журналы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штурвал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88" y="3214771"/>
            <a:ext cx="3697288" cy="3283010"/>
          </a:xfrm>
          <a:prstGeom prst="rect">
            <a:avLst/>
          </a:prstGeom>
          <a:noFill/>
          <a:ln w="38100" cmpd="dbl">
            <a:solidFill>
              <a:srgbClr val="B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1" descr="барабанщики Каравелл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3858564"/>
            <a:ext cx="2493818" cy="2639217"/>
          </a:xfrm>
          <a:prstGeom prst="rect">
            <a:avLst/>
          </a:prstGeom>
          <a:noFill/>
          <a:ln w="38100" cmpd="dbl">
            <a:solidFill>
              <a:srgbClr val="B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ekburg.ru/UserFiles/Storage/ContentPhoto/0/2/70/2701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08"/>
          <a:stretch>
            <a:fillRect/>
          </a:stretch>
        </p:blipFill>
        <p:spPr bwMode="auto">
          <a:xfrm>
            <a:off x="748145" y="277091"/>
            <a:ext cx="10723419" cy="63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6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4948534"/>
            <a:ext cx="1152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Надеюсь, вы продолжите знакомство с произведениями В.П. Крапивина и не расстанетесь уже никогда.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0" y="0"/>
            <a:ext cx="2409056" cy="282632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327199" y="193963"/>
            <a:ext cx="2339752" cy="300643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2293062" y="44623"/>
            <a:ext cx="253511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702119" y="-45432"/>
            <a:ext cx="2625080" cy="28717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9620262" y="0"/>
            <a:ext cx="2322358" cy="29510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/>
          </a:blip>
          <a:srcRect/>
          <a:stretch>
            <a:fillRect/>
          </a:stretch>
        </p:blipFill>
        <p:spPr bwMode="auto">
          <a:xfrm>
            <a:off x="17393" y="2826328"/>
            <a:ext cx="2275669" cy="19975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9620262" y="3075709"/>
            <a:ext cx="2545713" cy="187282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/>
          </a:blip>
          <a:srcRect/>
          <a:stretch>
            <a:fillRect/>
          </a:stretch>
        </p:blipFill>
        <p:spPr bwMode="auto">
          <a:xfrm>
            <a:off x="4908080" y="2826328"/>
            <a:ext cx="2293063" cy="199751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7029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493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2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672" y="1066800"/>
            <a:ext cx="10467109" cy="65159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 Владислав Петрович родился в г. Тюмени 14 октября 1938 года в семье педагогов Ольги Петровны и Петра Федоровича Крапивиных. 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также был православным священником в Кирове. Но, спасаясь от репрессий, Петру Федоровичу пришлось оставить сан и перевезти семью в Тюмень. Владислав много лет не знал об этом эпизоде.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Три года Первый в жизни велосипед ,1941г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8"/>
          <a:stretch>
            <a:fillRect/>
          </a:stretch>
        </p:blipFill>
        <p:spPr bwMode="auto">
          <a:xfrm>
            <a:off x="687892" y="2535382"/>
            <a:ext cx="3417888" cy="3729686"/>
          </a:xfrm>
          <a:prstGeom prst="rect">
            <a:avLst/>
          </a:prstGeom>
          <a:noFill/>
          <a:ln w="38100" cmpd="dbl">
            <a:solidFill>
              <a:srgbClr val="B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12 лет"/>
          <p:cNvPicPr>
            <a:picLocks noChangeAspect="1" noChangeArrowheads="1"/>
          </p:cNvPicPr>
          <p:nvPr/>
        </p:nvPicPr>
        <p:blipFill>
          <a:blip r:embed="rId3">
            <a:lum bright="-18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6"/>
          <a:stretch>
            <a:fillRect/>
          </a:stretch>
        </p:blipFill>
        <p:spPr bwMode="auto">
          <a:xfrm>
            <a:off x="4544291" y="2535382"/>
            <a:ext cx="3602182" cy="3729686"/>
          </a:xfrm>
          <a:prstGeom prst="rect">
            <a:avLst/>
          </a:prstGeom>
          <a:noFill/>
          <a:ln w="57150" cmpd="thinThick">
            <a:solidFill>
              <a:srgbClr val="B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Портрет 1970 г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0" r="12125" b="7317"/>
          <a:stretch>
            <a:fillRect/>
          </a:stretch>
        </p:blipFill>
        <p:spPr bwMode="auto">
          <a:xfrm>
            <a:off x="8478982" y="2535382"/>
            <a:ext cx="3241963" cy="3729686"/>
          </a:xfrm>
          <a:prstGeom prst="rect">
            <a:avLst/>
          </a:prstGeom>
          <a:noFill/>
          <a:ln w="57150" cmpd="thinThick">
            <a:solidFill>
              <a:srgbClr val="B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7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мамой Ольгой Петровной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С мамой Ольгой Петровной Крапивино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3"/>
          <a:stretch>
            <a:fillRect/>
          </a:stretch>
        </p:blipFill>
        <p:spPr bwMode="auto">
          <a:xfrm>
            <a:off x="3448050" y="2304131"/>
            <a:ext cx="5295900" cy="3394326"/>
          </a:xfrm>
          <a:prstGeom prst="rect">
            <a:avLst/>
          </a:prstGeom>
          <a:noFill/>
          <a:ln w="57150" cmpd="thinThick">
            <a:solidFill>
              <a:srgbClr val="B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4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отцом Петром Федоровичем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С отцом Петром Федоровиче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048669"/>
            <a:ext cx="5429250" cy="3905250"/>
          </a:xfrm>
          <a:prstGeom prst="rect">
            <a:avLst/>
          </a:prstGeom>
          <a:noFill/>
          <a:ln w="57150" cmpd="thinThick">
            <a:solidFill>
              <a:srgbClr val="B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5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10836"/>
            <a:ext cx="10560627" cy="209203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факультета журналистики Уральского государственного университета.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BDfont" panose="02000000000000000000" pitchFamily="2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BDfont" panose="02000000000000000000" pitchFamily="2" charset="0"/>
                <a:cs typeface="Times New Roman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студент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466110"/>
            <a:ext cx="5715000" cy="4031672"/>
          </a:xfrm>
          <a:prstGeom prst="rect">
            <a:avLst/>
          </a:prstGeom>
          <a:noFill/>
          <a:ln w="57150" cmpd="thinThick">
            <a:solidFill>
              <a:srgbClr val="B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7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18" y="290945"/>
            <a:ext cx="65809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 время обучения в университете Владислав Крапивин был зачислен в штат газеты "Вечерний Свердловск". Несколько лет работал литературным сотрудником и заведующим отделом журнала "Уральский Следопыт". В 1965 году ушел на творческую работу.</a:t>
            </a:r>
            <a:endParaRPr lang="ru-RU" dirty="0"/>
          </a:p>
        </p:txBody>
      </p:sp>
      <p:pic>
        <p:nvPicPr>
          <p:cNvPr id="3" name="Picture 4" descr="портрет с парус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8" y="1094509"/>
            <a:ext cx="4890654" cy="469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6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4" y="656071"/>
            <a:ext cx="10605654" cy="199014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книга Владислава Петровича Крапивина вышла в 1962 году, в городе Свердловске. Она называлась «Рейс Ориона». Сразу за ней последовал сборник рассказов «Брат, которому семь». В 1964 году Крапивина приняли в члены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оюза писателей СССР.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Премия АЭЛИТА 198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0" y="3103345"/>
            <a:ext cx="2819400" cy="3297454"/>
          </a:xfrm>
          <a:prstGeom prst="rect">
            <a:avLst/>
          </a:prstGeom>
          <a:noFill/>
          <a:ln w="38100" cmpd="dbl">
            <a:solidFill>
              <a:srgbClr val="B8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Рисунок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5" r="4726"/>
          <a:stretch>
            <a:fillRect/>
          </a:stretch>
        </p:blipFill>
        <p:spPr bwMode="auto">
          <a:xfrm>
            <a:off x="5656767" y="2928035"/>
            <a:ext cx="5976938" cy="3648075"/>
          </a:xfrm>
          <a:prstGeom prst="rect">
            <a:avLst/>
          </a:prstGeom>
          <a:noFill/>
          <a:ln w="57150" cmpd="thinThick">
            <a:solidFill>
              <a:srgbClr val="B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2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5854" y="1825625"/>
            <a:ext cx="676794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Отвечая на вопрос о том, почему он выбрал именно детскую литературу основным занятием в жизни, Крапивин неизменно говорит: “Дети обычно скорее хотят стать взрослыми, а мне наоборот, хотелось, чтобы подольше было детство... Не хватало собственного детства из-за войны, наверное, поэтому и стал писать о ребятах и для ребят”, и еще - “Мне всегда двенадцать лет”. </a:t>
            </a:r>
          </a:p>
          <a:p>
            <a:endParaRPr lang="ru-RU" dirty="0"/>
          </a:p>
        </p:txBody>
      </p:sp>
      <p:pic>
        <p:nvPicPr>
          <p:cNvPr id="4" name="Picture 4" descr="Крапив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11993"/>
          <a:stretch>
            <a:fillRect/>
          </a:stretch>
        </p:blipFill>
        <p:spPr bwMode="auto">
          <a:xfrm>
            <a:off x="256309" y="165822"/>
            <a:ext cx="4114800" cy="4752975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5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многих премий.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Награждён орденами Трудового Красного Знамени, Дружбы народов, медалью «За доблестный труд».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Администратор\Desktop\современные писатели детям\Крапивин Владислав Петрович фото\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982" y="2299856"/>
            <a:ext cx="4641273" cy="3588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7068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435</Words>
  <Application>Microsoft Office PowerPoint</Application>
  <PresentationFormat>Широкоэкранный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BDfont</vt:lpstr>
      <vt:lpstr>Calibri</vt:lpstr>
      <vt:lpstr>Calibri Light</vt:lpstr>
      <vt:lpstr>Times New Roman</vt:lpstr>
      <vt:lpstr>Тема Office</vt:lpstr>
      <vt:lpstr>МАОУ СОШ № 13, г. Серов, Свердловская обл.</vt:lpstr>
      <vt:lpstr>Крапивин Владислав Петрович родился в г. Тюмени 14 октября 1938 года в семье педагогов Ольги Петровны и Петра Федоровича Крапивиных.  Отец также был православным священником в Кирове. Но, спасаясь от репрессий, Петру Федоровичу пришлось оставить сан и перевезти семью в Тюмень. Владислав много лет не знал об этом эпизоде. </vt:lpstr>
      <vt:lpstr>С мамой Ольгой Петровной</vt:lpstr>
      <vt:lpstr>С отцом Петром Федоровичем</vt:lpstr>
      <vt:lpstr>Выпускники факультета журналистики Уральского государственного университета.  </vt:lpstr>
      <vt:lpstr>Презентация PowerPoint</vt:lpstr>
      <vt:lpstr>Первая книга Владислава Петровича Крапивина вышла в 1962 году, в городе Свердловске. Она называлась «Рейс Ориона». Сразу за ней последовал сборник рассказов «Брат, которому семь». В 1964 году Крапивина приняли в члены Союза писателей СССР.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СОШ № 13, г. Серов, Свердловская обл.</dc:title>
  <dc:creator>User</dc:creator>
  <cp:lastModifiedBy>User</cp:lastModifiedBy>
  <cp:revision>10</cp:revision>
  <dcterms:created xsi:type="dcterms:W3CDTF">2024-09-15T11:38:04Z</dcterms:created>
  <dcterms:modified xsi:type="dcterms:W3CDTF">2024-09-15T17:03:57Z</dcterms:modified>
</cp:coreProperties>
</file>