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2C85A9-0AEA-9574-FBE6-5FBD81E4F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F78AFB-73C7-3703-ED24-8EB6554395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9A2DE1-F138-AD48-938F-1D7D6A05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FED3-53CC-4AF4-B7C8-EC820CC082C4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961881-5AB9-C3AE-9508-FB23E5131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AB09C3-A9A8-5F6B-288D-BA5EA93CB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BD22F-2C47-4AA4-9944-FAD3480D7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369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111E1-6185-E452-965A-46876743F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736708-18A6-E059-1B1D-8D0A28216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A993A2-E468-5993-8F8A-B6703F8E3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FED3-53CC-4AF4-B7C8-EC820CC082C4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D26AFA-3A37-1FE1-2D49-B64B16539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38A94F-E433-7856-3304-6CC9AFD13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BD22F-2C47-4AA4-9944-FAD3480D7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47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4AC71C2-F3B3-2CF7-90DB-EFE263ACFC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3336DB-A289-CE17-BFA5-1989A3FFC2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A1A1D4-AEAB-391F-CB05-1B77B0DB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FED3-53CC-4AF4-B7C8-EC820CC082C4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7CB90-74E3-132E-B648-40A14B46D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D37E20-9C8C-01F5-D2C3-E90F6D973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BD22F-2C47-4AA4-9944-FAD3480D7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333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9BEB7E-5656-782E-6028-DF60F82A1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F68A57-2919-0E7C-263B-D766C7F42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46C215-04E1-FC7E-D41E-930CDBC9E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FED3-53CC-4AF4-B7C8-EC820CC082C4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83DEFA-B4D5-B6BB-DF45-20CA3F170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57A7CF-B3E4-CFC8-5AFA-81EA8CEC7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BD22F-2C47-4AA4-9944-FAD3480D7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960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3A982-E6A2-AFA0-D9DB-23E68AB09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DF54A-8541-3BE7-BA8B-F8559E9E3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BF3519-BA75-003C-2BE1-E15F04269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FED3-53CC-4AF4-B7C8-EC820CC082C4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A3C65A-F83F-B187-CD45-316DA513D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8DFA53-F3FD-FCAF-C0D1-CCBE546CE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BD22F-2C47-4AA4-9944-FAD3480D7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833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638D0B-BBF0-9C98-C146-7C419EB39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F6FD8C-47A3-C82C-853D-44899FE953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0AFB02-E940-E880-DA86-70F099FCEF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162659-B4F1-30B7-877A-FC31BEBD7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FED3-53CC-4AF4-B7C8-EC820CC082C4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AE7CD3-706C-0BE3-D6CD-530C969D9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D76D6A-DF3E-ACC4-7D2C-4F6A79B54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BD22F-2C47-4AA4-9944-FAD3480D7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547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E7B1E-6D3C-6A9C-2631-2F81396E5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6839B8-B7FC-B9F0-0964-FB38C06EC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768154-35FA-536F-3F88-A64A7FF5F7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8CF58A6-49B6-2E66-4034-99AC9B8C2C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C182327-7A03-4287-BCF3-10A3F2D820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A2CE630-4340-917E-B004-E32F15779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FED3-53CC-4AF4-B7C8-EC820CC082C4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A888A5D-5A5E-8A52-14E7-9529ED0F6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52B1C1D-4487-4186-77C7-1BDDE64DD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BD22F-2C47-4AA4-9944-FAD3480D7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938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BE943F-6F4D-8BE5-4D79-1959821A1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E45B10C-59D3-679C-B92A-95304B4EE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FED3-53CC-4AF4-B7C8-EC820CC082C4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C37EC5-5AE8-3576-019C-38DF4AF92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60B682-31BC-6855-B604-8650C6221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BD22F-2C47-4AA4-9944-FAD3480D7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26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F93EA61-DBD9-629C-F136-522599696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FED3-53CC-4AF4-B7C8-EC820CC082C4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E97A26C-1B32-6376-AA97-C75E2CE0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35C7AA-A891-D5EC-362B-4A173D136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BD22F-2C47-4AA4-9944-FAD3480D7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561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D7B102-3EE0-1740-9472-AAD17D298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98F7FA-0E33-02EB-4500-E866B310C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F30E5D3-258F-6C4F-9FC6-68BD4910A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DF7C65-029D-3E7F-F232-A999A3AA4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FED3-53CC-4AF4-B7C8-EC820CC082C4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8B51C1-8913-A2E4-59CF-C9CB69F1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AF7E0B-6AAA-1C2F-E7BC-48247CBCE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BD22F-2C47-4AA4-9944-FAD3480D7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95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404E0-FA7A-C748-9153-2CB1BFACB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0AEDECB-541E-3148-A0A0-9654B8ED24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11EC86-3ED2-3969-F7C3-6F824F913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F3B00F-EC35-DDAE-F032-310564557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FED3-53CC-4AF4-B7C8-EC820CC082C4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D5B863-8E45-4C27-2969-77200048F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92481D-7988-7E63-957A-4358AB7B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BD22F-2C47-4AA4-9944-FAD3480D7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171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F1256-4B6F-1E39-28D5-86A38DA3D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E365B8-C8F0-B400-85D0-64218DFA5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6FE2DF-1E6F-C3E4-A1BD-0D30FF4293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1FED3-53CC-4AF4-B7C8-EC820CC082C4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F3478C-D097-4826-AAEF-5255596529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642168-DBAB-9132-4FA9-AB49D26CE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BD22F-2C47-4AA4-9944-FAD3480D7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68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A121D5-4925-0456-4312-561EC59D6D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2A1E596-1A1B-AA01-8F71-AEC76359C3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рокоумова София">
            <a:hlinkClick r:id="" action="ppaction://media"/>
            <a:extLst>
              <a:ext uri="{FF2B5EF4-FFF2-40B4-BE49-F238E27FC236}">
                <a16:creationId xmlns:a16="http://schemas.microsoft.com/office/drawing/2014/main" id="{8BBD1AA9-C4D4-79A0-22A6-F1BB4BEF05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857250"/>
            <a:ext cx="9716086" cy="546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6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1</cp:revision>
  <dcterms:created xsi:type="dcterms:W3CDTF">2024-10-08T10:44:17Z</dcterms:created>
  <dcterms:modified xsi:type="dcterms:W3CDTF">2024-10-08T10:45:52Z</dcterms:modified>
</cp:coreProperties>
</file>