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B4568-24EB-B97B-7290-FD03DAB0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BE638E-20E4-A5FB-6379-F4E73B8C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7FB99-D5AC-CFA2-9F9C-0145157F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D0166-A5DD-EFC6-4A71-A5A3AE6F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A31CB-1F3B-299F-4EEF-1C951FC8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8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AC660-D729-EDD6-DFD0-4D74C82A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DF5A5-25C5-F1C9-DCF8-F6B1D1F9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5AF72-45FB-EC0D-C159-0389A818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98B49-1F54-CD2B-A5AF-FE91D0C0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CA012-C67B-F72E-CFD6-43B27428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6EE092-65D4-6D28-70FE-C2CAC610F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23FB7-ED74-51EC-4309-AF2A4CC5E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AF40A-36AE-D5C7-697C-0EF5E815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228AE-1827-8B15-E324-0741281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2BB30-CDC8-E9B9-8D05-06287BF4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5D195-5A93-2770-6524-463ECC77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E0C53-6F7F-C089-42D4-1B22B482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79039-A0D1-52F7-9DFC-833DE732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E1580-3E67-49D9-5E93-4229ED2C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177E1-9430-7B72-DF64-47B8D597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D9BCE-765B-9DAE-86B0-D7FA5C8A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258FB-F78D-6961-E6C2-1BB0A2E9E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7C477-210A-4B0D-FB85-86578253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1E425-8EAA-D4D9-D5FF-1ECC38EC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064F9-7E74-11F5-BF97-D53F29D3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750E0-E1C9-755E-6484-7880085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3BF95-051C-12B5-3B4E-7FF69078E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0EC76-6513-C54D-F771-DA86321B0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E0341-94DD-03CF-D1AB-BE4B2FEA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BCF7B6-DA42-AE87-52F5-CA2861D6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E99F1-FF6D-FF33-3E31-FB829AE0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8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DC7E8-F6F6-9D1B-3FD9-5E1138E1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7C69B-21C4-FA3C-4494-7F8C9179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E59B1-0416-6755-EF34-9D674339A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C319AA-AE4C-AB9D-ECC9-042D44ACA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87D417-DF00-6226-D1F3-6A8052900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9A70E4-D321-E4C3-5107-422CB8B5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27B6BE-B351-A8D0-2143-72C7C9D5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27D118-0DF3-4979-956F-F1D0699A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FA3FB-A887-1915-11D4-B80A2CB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B06C14-5710-AB78-6FC1-94BAD802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B02E4D-1BD7-1402-15AC-13C020F9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ABC03-BEA5-BEAC-6843-5D5916F4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181074-2907-C3EE-7880-137EFCE1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14FF84-19EB-ED53-D0A1-8E634479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CF5E95-AB8C-5BCE-9073-11891E95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59712-3238-2131-43D1-8A7DDD84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BA7F3-A5D8-9E8F-1BF4-1F3F019A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862B6-915A-E840-1837-DFBB5792D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39B64-CDBC-1589-A317-DF49029E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4A03C-1281-9ADC-2650-0613CA55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83040-B756-E2DE-27E8-BB6BB670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233AF-B826-9487-DD32-CDB23A9E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B30660-14B8-A8B4-888F-623900119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F3114D-4B1F-1C46-4C2F-AF4A9F530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B91FC3-4B11-9444-DD71-798B0B05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56EBF-C9A5-E387-68F2-987C086D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4B20D-6A7D-325F-221B-EDD22FBA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6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F0BDF-39E8-08E7-38BF-D0F5C740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728F99-72F8-C5F0-E75B-A9FFC7420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D8807-45BF-C6E6-E29B-70DDAF5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ED169-85D9-3E4A-9797-C49B43DF0454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15621-251D-BFA3-FB88-F215DB675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043C5-DBAF-50DF-D6A9-80ADB143C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84094-DBB2-2148-AA2C-A27274D1C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9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00035272.mp4">
            <a:hlinkClick r:id="" action="ppaction://media"/>
            <a:extLst>
              <a:ext uri="{FF2B5EF4-FFF2-40B4-BE49-F238E27FC236}">
                <a16:creationId xmlns:a16="http://schemas.microsoft.com/office/drawing/2014/main" id="{CF5F3D89-441D-8F7A-8B3F-229572F5B6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1075" y="0"/>
            <a:ext cx="514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Сусленко</dc:creator>
  <cp:lastModifiedBy>Екатерина Сусленко</cp:lastModifiedBy>
  <cp:revision>1</cp:revision>
  <dcterms:created xsi:type="dcterms:W3CDTF">2025-09-10T16:22:04Z</dcterms:created>
  <dcterms:modified xsi:type="dcterms:W3CDTF">2025-09-10T16:22:57Z</dcterms:modified>
</cp:coreProperties>
</file>