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5" r:id="rId5"/>
    <p:sldId id="266" r:id="rId6"/>
    <p:sldId id="267" r:id="rId7"/>
    <p:sldId id="273" r:id="rId8"/>
    <p:sldId id="268" r:id="rId9"/>
    <p:sldId id="274" r:id="rId10"/>
    <p:sldId id="269" r:id="rId11"/>
    <p:sldId id="275" r:id="rId12"/>
    <p:sldId id="270" r:id="rId13"/>
    <p:sldId id="276" r:id="rId14"/>
    <p:sldId id="271" r:id="rId15"/>
    <p:sldId id="260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4BB182-521B-4DF5-A211-AF750F9DE0DA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DC6A8F-BEE4-4CBD-8C4C-14DFC6F1C4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45568"/>
            <a:ext cx="3507701" cy="4403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КОМАНДОР СТРАНЫ ДЕТСТВА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931336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Литературное знакомство с книгами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В.Крапивина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5496"/>
          </a:xfrm>
        </p:spPr>
        <p:txBody>
          <a:bodyPr/>
          <a:lstStyle/>
          <a:p>
            <a:r>
              <a:rPr lang="ru-RU" sz="3600" dirty="0" smtClean="0"/>
              <a:t>«Мальчик со шпагой»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540060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История про шестиклассника Сережу Каховского, которому жизнь часто подкидывает выбор между честью и бесчестьем. Ему даже придется со шпагой в руке отстаивать целый отряд с благородным названием «Эспада»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061"/>
            <a:ext cx="3024336" cy="472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1"/>
            <a:ext cx="91314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19472"/>
          </a:xfrm>
        </p:spPr>
        <p:txBody>
          <a:bodyPr/>
          <a:lstStyle/>
          <a:p>
            <a:r>
              <a:rPr lang="ru-RU" sz="3600" dirty="0" smtClean="0"/>
              <a:t>«Колыбель для брата»</a:t>
            </a:r>
            <a:endParaRPr lang="ru-RU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481654" cy="50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4624" y="1268760"/>
            <a:ext cx="4757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раздевалке украли кошелёк. Подозрение падает на главного героя – Кирилла Векшина. Он, как и подобает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крапивинским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героям, берегущим честь смолоду, гневно отвергает обвинения, не дает обыскивать себя. Но подозрение - то висит, и, пока оно не снято полностью, пятно остается. Кирилл прекрасно понимает это и предпринимает самостоятельные розыски виновного.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" y="0"/>
            <a:ext cx="9148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835496"/>
          </a:xfrm>
        </p:spPr>
        <p:txBody>
          <a:bodyPr/>
          <a:lstStyle/>
          <a:p>
            <a:r>
              <a:rPr lang="ru-RU" sz="3600" dirty="0" smtClean="0"/>
              <a:t>«Острова и капитаны»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0832" y="1347761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История начинается в 40 – х годах, завершается 87 – м годом. Судьбы мальчишек, потом уже повзрослевших, тесно связаны между собой на протяжении десятилетий. У каждого из персонажей книги своя уникальная судьба. И каждый выбирает свою дорогу и идет по ней.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4" y="1219205"/>
            <a:ext cx="3024336" cy="496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9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0" y="-1119188"/>
            <a:ext cx="10744200" cy="909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0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94116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Владислав Петрович Крапивин писал о детях и для детей.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08884"/>
            <a:ext cx="6624736" cy="44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00" y="212656"/>
            <a:ext cx="3384376" cy="221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656"/>
            <a:ext cx="2486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29" y="212656"/>
            <a:ext cx="2324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76" y="2708920"/>
            <a:ext cx="3384376" cy="36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3453"/>
            <a:ext cx="2486025" cy="341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79" y="3429000"/>
            <a:ext cx="2305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6320" y="620688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Писатель замечал и рассказывал обо всем прекрасном, что родом из детства: трещинки на асфальте, на которые нельзя наступить, просьба о помощи в глазах незнакомого мальчишки, который станет лучшим другом содранные коленки, тоска по уехавшей в командировку маме.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теперь познакомимся с книгами Владислава Петровича Крапивина.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8534"/>
            <a:ext cx="5616624" cy="51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386081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Давайте познакомимся с книгами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</a:rPr>
              <a:t>В.П.Крапивина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979512"/>
          </a:xfrm>
        </p:spPr>
        <p:txBody>
          <a:bodyPr/>
          <a:lstStyle/>
          <a:p>
            <a:r>
              <a:rPr lang="ru-RU" sz="3600" dirty="0" smtClean="0"/>
              <a:t>«Оруженосец Кашка»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340768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Когда в детском лагере отдыха решили устроить турнир лучников, Володе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Новосёлову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достался в оруженосцы ничем не примечательный Кашка из младшего отряда. Володя сначала даже расстроился. Но не отказываться же из-за этого от рыцарского турнира! А потом оказалось, что Кашка – настоящий друг, а в настоящей дружбе возраст значения не имеет.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1552"/>
            <a:ext cx="3553303" cy="469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6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63488"/>
          </a:xfrm>
        </p:spPr>
        <p:txBody>
          <a:bodyPr/>
          <a:lstStyle/>
          <a:p>
            <a:r>
              <a:rPr lang="ru-RU" sz="3600" dirty="0" smtClean="0"/>
              <a:t>«Ковер – самолёт»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4232" y="1364893"/>
            <a:ext cx="46394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Это история про двух мальчишек, которые в кладовке у тети Вали обнаружили настоящий ковёр – самолёт. Они летали и были так счастливы. Они искали приключения и всегда их находили. А потом у них появились другие дела, они повзрослели, а ковер вернулся в свою кладовку. Но не стоит переживать о ковре ведь конец книги говорит нам о том, что ковер найдет других мальчишек, которые полетят на нем навстречу новым приключениям.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4" y="1556792"/>
            <a:ext cx="3694848" cy="478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1" y="0"/>
            <a:ext cx="91848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6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357</TotalTime>
  <Words>378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КОМАНДОР СТРАНЫ ДЕТСТВА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«Оруженосец Кашка»</vt:lpstr>
      <vt:lpstr>Презентация PowerPoint</vt:lpstr>
      <vt:lpstr>«Ковер – самолёт»</vt:lpstr>
      <vt:lpstr>Презентация PowerPoint</vt:lpstr>
      <vt:lpstr>«Мальчик со шпагой»</vt:lpstr>
      <vt:lpstr>Презентация PowerPoint</vt:lpstr>
      <vt:lpstr>«Колыбель для брата»</vt:lpstr>
      <vt:lpstr>Презентация PowerPoint</vt:lpstr>
      <vt:lpstr>«Острова и капитаны»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КОМАНДОР СТРАНЫ ДЕТСТВА</dc:title>
  <dc:creator>Маргарита</dc:creator>
  <cp:lastModifiedBy>Маргарита</cp:lastModifiedBy>
  <cp:revision>15</cp:revision>
  <dcterms:created xsi:type="dcterms:W3CDTF">2022-04-27T06:01:38Z</dcterms:created>
  <dcterms:modified xsi:type="dcterms:W3CDTF">2022-04-29T08:23:18Z</dcterms:modified>
</cp:coreProperties>
</file>