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7" r:id="rId8"/>
    <p:sldId id="268" r:id="rId9"/>
    <p:sldId id="269" r:id="rId10"/>
    <p:sldId id="27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C0F3-E9D5-4254-923B-8072AE40D47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C696-6C4E-449A-B063-8261FD16E31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51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C0F3-E9D5-4254-923B-8072AE40D47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C696-6C4E-449A-B063-8261FD16E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0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C0F3-E9D5-4254-923B-8072AE40D47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C696-6C4E-449A-B063-8261FD16E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5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C0F3-E9D5-4254-923B-8072AE40D47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C696-6C4E-449A-B063-8261FD16E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1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C0F3-E9D5-4254-923B-8072AE40D47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C696-6C4E-449A-B063-8261FD16E31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9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C0F3-E9D5-4254-923B-8072AE40D47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C696-6C4E-449A-B063-8261FD16E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C0F3-E9D5-4254-923B-8072AE40D47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C696-6C4E-449A-B063-8261FD16E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9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C0F3-E9D5-4254-923B-8072AE40D47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C696-6C4E-449A-B063-8261FD16E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C0F3-E9D5-4254-923B-8072AE40D47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C696-6C4E-449A-B063-8261FD16E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1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FAC0F3-E9D5-4254-923B-8072AE40D47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6FC696-6C4E-449A-B063-8261FD16E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6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C0F3-E9D5-4254-923B-8072AE40D47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C696-6C4E-449A-B063-8261FD16E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4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FAC0F3-E9D5-4254-923B-8072AE40D47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6FC696-6C4E-449A-B063-8261FD16E31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6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EE2CF-4C7C-36AD-D99C-0DA8E00871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по повести Владислава Крапивина «Оруженосец Кашка»</a:t>
            </a:r>
          </a:p>
        </p:txBody>
      </p:sp>
    </p:spTree>
    <p:extLst>
      <p:ext uri="{BB962C8B-B14F-4D97-AF65-F5344CB8AC3E}">
        <p14:creationId xmlns:p14="http://schemas.microsoft.com/office/powerpoint/2010/main" val="20608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5BD46F-87A1-09B9-B53A-89F796BC4008}"/>
              </a:ext>
            </a:extLst>
          </p:cNvPr>
          <p:cNvSpPr txBox="1"/>
          <p:nvPr/>
        </p:nvSpPr>
        <p:spPr>
          <a:xfrm>
            <a:off x="504093" y="152400"/>
            <a:ext cx="11394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приснился Серафиме?</a:t>
            </a:r>
          </a:p>
        </p:txBody>
      </p:sp>
      <p:pic>
        <p:nvPicPr>
          <p:cNvPr id="7170" name="Picture 2" descr="Большой пёстрый дятел - eBird">
            <a:extLst>
              <a:ext uri="{FF2B5EF4-FFF2-40B4-BE49-F238E27FC236}">
                <a16:creationId xmlns:a16="http://schemas.microsoft.com/office/drawing/2014/main" id="{FFE11EEB-9EA2-5500-41E8-94B21964D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57" y="1292468"/>
            <a:ext cx="3692770" cy="2769578"/>
          </a:xfrm>
          <a:prstGeom prst="rect">
            <a:avLst/>
          </a:prstGeom>
          <a:noFill/>
          <a:ln w="47625">
            <a:solidFill>
              <a:schemeClr val="accent1">
                <a:shade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укушка-говорушка: на природных территориях Москвы зазвучало пение  краснокнижной птицы / Новости города / Сайт Москвы">
            <a:extLst>
              <a:ext uri="{FF2B5EF4-FFF2-40B4-BE49-F238E27FC236}">
                <a16:creationId xmlns:a16="http://schemas.microsoft.com/office/drawing/2014/main" id="{6A41610E-E1B7-E23D-38D3-FCCCAB34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16" y="1286608"/>
            <a:ext cx="4170740" cy="2775438"/>
          </a:xfrm>
          <a:prstGeom prst="rect">
            <a:avLst/>
          </a:prstGeom>
          <a:noFill/>
          <a:ln w="47625">
            <a:solidFill>
              <a:schemeClr val="accent1">
                <a:shade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&quot;Вперед&quot; или &quot;Следующий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557BB72-29AB-E0FE-57D0-2CAEEE1E91E7}"/>
              </a:ext>
            </a:extLst>
          </p:cNvPr>
          <p:cNvSpPr/>
          <p:nvPr/>
        </p:nvSpPr>
        <p:spPr>
          <a:xfrm>
            <a:off x="10058400" y="5071444"/>
            <a:ext cx="1711569" cy="111834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88B7E8-4600-20F4-9D03-6EF7297878D2}"/>
              </a:ext>
            </a:extLst>
          </p:cNvPr>
          <p:cNvSpPr txBox="1"/>
          <p:nvPr/>
        </p:nvSpPr>
        <p:spPr>
          <a:xfrm>
            <a:off x="427892" y="128953"/>
            <a:ext cx="11336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Подведем итоги! Сосчитайте сколько у вас правильных ответов </a:t>
            </a:r>
          </a:p>
        </p:txBody>
      </p:sp>
    </p:spTree>
    <p:extLst>
      <p:ext uri="{BB962C8B-B14F-4D97-AF65-F5344CB8AC3E}">
        <p14:creationId xmlns:p14="http://schemas.microsoft.com/office/powerpoint/2010/main" val="245809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6847DC-7971-ED59-D1C9-E346F86A7C06}"/>
              </a:ext>
            </a:extLst>
          </p:cNvPr>
          <p:cNvSpPr txBox="1"/>
          <p:nvPr/>
        </p:nvSpPr>
        <p:spPr>
          <a:xfrm>
            <a:off x="719795" y="279821"/>
            <a:ext cx="9929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 самом деле звали главного персонажа Кашку?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B2269-15A4-77BC-D2CF-C5D2B6E94CC0}"/>
              </a:ext>
            </a:extLst>
          </p:cNvPr>
          <p:cNvSpPr txBox="1"/>
          <p:nvPr/>
        </p:nvSpPr>
        <p:spPr>
          <a:xfrm>
            <a:off x="836762" y="2372265"/>
            <a:ext cx="197544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Аркадий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77890-AD60-7104-437B-362CDA821B06}"/>
              </a:ext>
            </a:extLst>
          </p:cNvPr>
          <p:cNvSpPr txBox="1"/>
          <p:nvPr/>
        </p:nvSpPr>
        <p:spPr>
          <a:xfrm>
            <a:off x="836762" y="3193074"/>
            <a:ext cx="2950234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Иннокентий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919D8-63B8-7DF2-B36F-75AD7AAFD751}"/>
              </a:ext>
            </a:extLst>
          </p:cNvPr>
          <p:cNvSpPr txBox="1"/>
          <p:nvPr/>
        </p:nvSpPr>
        <p:spPr>
          <a:xfrm>
            <a:off x="836762" y="4013883"/>
            <a:ext cx="197544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02603-F4B2-7788-D38D-94A174AD9F98}"/>
              </a:ext>
            </a:extLst>
          </p:cNvPr>
          <p:cNvSpPr txBox="1"/>
          <p:nvPr/>
        </p:nvSpPr>
        <p:spPr>
          <a:xfrm>
            <a:off x="836761" y="4895077"/>
            <a:ext cx="197544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Арсений</a:t>
            </a:r>
          </a:p>
        </p:txBody>
      </p:sp>
      <p:sp>
        <p:nvSpPr>
          <p:cNvPr id="7" name="Знак ''плюс'' 6">
            <a:extLst>
              <a:ext uri="{FF2B5EF4-FFF2-40B4-BE49-F238E27FC236}">
                <a16:creationId xmlns:a16="http://schemas.microsoft.com/office/drawing/2014/main" id="{6B2EB92F-227B-5C7B-4B3B-EC2336E92059}"/>
              </a:ext>
            </a:extLst>
          </p:cNvPr>
          <p:cNvSpPr/>
          <p:nvPr/>
        </p:nvSpPr>
        <p:spPr>
          <a:xfrm>
            <a:off x="3083201" y="2254207"/>
            <a:ext cx="904568" cy="882445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нак ''минус'' 7">
            <a:extLst>
              <a:ext uri="{FF2B5EF4-FFF2-40B4-BE49-F238E27FC236}">
                <a16:creationId xmlns:a16="http://schemas.microsoft.com/office/drawing/2014/main" id="{D85034EB-F5B9-3AB6-EDB0-AD2D04D57558}"/>
              </a:ext>
            </a:extLst>
          </p:cNvPr>
          <p:cNvSpPr/>
          <p:nvPr/>
        </p:nvSpPr>
        <p:spPr>
          <a:xfrm>
            <a:off x="4159045" y="3136354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нак ''минус'' 8">
            <a:extLst>
              <a:ext uri="{FF2B5EF4-FFF2-40B4-BE49-F238E27FC236}">
                <a16:creationId xmlns:a16="http://schemas.microsoft.com/office/drawing/2014/main" id="{4B83906D-A1D1-AA8B-EFC0-EC59E705D8C6}"/>
              </a:ext>
            </a:extLst>
          </p:cNvPr>
          <p:cNvSpPr/>
          <p:nvPr/>
        </p:nvSpPr>
        <p:spPr>
          <a:xfrm>
            <a:off x="2983487" y="3898283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нак ''минус'' 9">
            <a:extLst>
              <a:ext uri="{FF2B5EF4-FFF2-40B4-BE49-F238E27FC236}">
                <a16:creationId xmlns:a16="http://schemas.microsoft.com/office/drawing/2014/main" id="{61D84E36-3879-B770-3889-EC0D023D8843}"/>
              </a:ext>
            </a:extLst>
          </p:cNvPr>
          <p:cNvSpPr/>
          <p:nvPr/>
        </p:nvSpPr>
        <p:spPr>
          <a:xfrm>
            <a:off x="2950651" y="4796382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34F7561-E270-9AE8-8EC2-68213AEA4715}"/>
              </a:ext>
            </a:extLst>
          </p:cNvPr>
          <p:cNvSpPr/>
          <p:nvPr/>
        </p:nvSpPr>
        <p:spPr>
          <a:xfrm>
            <a:off x="10484676" y="5099538"/>
            <a:ext cx="1308739" cy="973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200 человечов для презентации без фона">
            <a:extLst>
              <a:ext uri="{FF2B5EF4-FFF2-40B4-BE49-F238E27FC236}">
                <a16:creationId xmlns:a16="http://schemas.microsoft.com/office/drawing/2014/main" id="{1C710547-E74A-C69D-0A65-B8ACEF5EA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07" y="1030791"/>
            <a:ext cx="4643120" cy="464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103B30-9BC0-7DA9-3697-C6C659C5076C}"/>
              </a:ext>
            </a:extLst>
          </p:cNvPr>
          <p:cNvSpPr txBox="1"/>
          <p:nvPr/>
        </p:nvSpPr>
        <p:spPr>
          <a:xfrm>
            <a:off x="719795" y="279821"/>
            <a:ext cx="9929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зверь пытался напасть на Кашку и Володю в лесу?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3DDB5C-878D-06A1-405E-58B26062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2" y="2074986"/>
            <a:ext cx="3588369" cy="2391508"/>
          </a:xfrm>
          <a:prstGeom prst="rect">
            <a:avLst/>
          </a:prstGeom>
          <a:noFill/>
          <a:ln w="50800">
            <a:solidFill>
              <a:schemeClr val="accent1">
                <a:shade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атвийцев просят не кормить медведя ради фото в соцсетях - 29.03.2022,  Sputnik Латвия">
            <a:extLst>
              <a:ext uri="{FF2B5EF4-FFF2-40B4-BE49-F238E27FC236}">
                <a16:creationId xmlns:a16="http://schemas.microsoft.com/office/drawing/2014/main" id="{B9F345C5-32E7-E645-36FD-65EFC50D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67" y="2061027"/>
            <a:ext cx="3188677" cy="2391508"/>
          </a:xfrm>
          <a:prstGeom prst="rect">
            <a:avLst/>
          </a:prstGeom>
          <a:noFill/>
          <a:ln w="50800">
            <a:solidFill>
              <a:schemeClr val="accent1">
                <a:shade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&quot;Вперед&quot; или &quot;Следующий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9138955-30DF-C5B5-1698-D628F711D404}"/>
              </a:ext>
            </a:extLst>
          </p:cNvPr>
          <p:cNvSpPr/>
          <p:nvPr/>
        </p:nvSpPr>
        <p:spPr>
          <a:xfrm>
            <a:off x="10040112" y="5047488"/>
            <a:ext cx="1609344" cy="99669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10 самых дорогих пород собак в 2022 году - 20.06.2022, Sputnik Азербайджан">
            <a:extLst>
              <a:ext uri="{FF2B5EF4-FFF2-40B4-BE49-F238E27FC236}">
                <a16:creationId xmlns:a16="http://schemas.microsoft.com/office/drawing/2014/main" id="{EB19D5EF-9B2D-4AA6-5556-C5284954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10" y="2074986"/>
            <a:ext cx="3172267" cy="2377549"/>
          </a:xfrm>
          <a:prstGeom prst="rect">
            <a:avLst/>
          </a:prstGeom>
          <a:noFill/>
          <a:ln w="50800">
            <a:solidFill>
              <a:schemeClr val="accent1">
                <a:shade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2792CB-6B65-0FE7-E8E1-69B81E9315D7}"/>
              </a:ext>
            </a:extLst>
          </p:cNvPr>
          <p:cNvSpPr txBox="1"/>
          <p:nvPr/>
        </p:nvSpPr>
        <p:spPr>
          <a:xfrm>
            <a:off x="719795" y="279821"/>
            <a:ext cx="11050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Кашка боится собак?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8A981-EA2C-8AA1-973D-A6B1F8CF347C}"/>
              </a:ext>
            </a:extLst>
          </p:cNvPr>
          <p:cNvSpPr txBox="1"/>
          <p:nvPr/>
        </p:nvSpPr>
        <p:spPr>
          <a:xfrm>
            <a:off x="603752" y="2379894"/>
            <a:ext cx="508054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укусила собака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E922D-DDB4-9152-83C9-98F29A66955E}"/>
              </a:ext>
            </a:extLst>
          </p:cNvPr>
          <p:cNvSpPr txBox="1"/>
          <p:nvPr/>
        </p:nvSpPr>
        <p:spPr>
          <a:xfrm>
            <a:off x="603752" y="1412542"/>
            <a:ext cx="506660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страшные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E43D8-0560-B8FD-0520-28A3AECC0747}"/>
              </a:ext>
            </a:extLst>
          </p:cNvPr>
          <p:cNvSpPr txBox="1"/>
          <p:nvPr/>
        </p:nvSpPr>
        <p:spPr>
          <a:xfrm>
            <a:off x="616999" y="3352955"/>
            <a:ext cx="508968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поцарапала собака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354C4-34CB-CF6C-30D3-09C79876859B}"/>
              </a:ext>
            </a:extLst>
          </p:cNvPr>
          <p:cNvSpPr txBox="1"/>
          <p:nvPr/>
        </p:nvSpPr>
        <p:spPr>
          <a:xfrm>
            <a:off x="640080" y="4307057"/>
            <a:ext cx="505733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громко лают</a:t>
            </a:r>
          </a:p>
        </p:txBody>
      </p:sp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20FFA978-04DB-4858-8DCB-CC22105184E6}"/>
              </a:ext>
            </a:extLst>
          </p:cNvPr>
          <p:cNvSpPr/>
          <p:nvPr/>
        </p:nvSpPr>
        <p:spPr>
          <a:xfrm>
            <a:off x="6032933" y="2299219"/>
            <a:ext cx="904568" cy="882445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нак ''минус'' 10">
            <a:extLst>
              <a:ext uri="{FF2B5EF4-FFF2-40B4-BE49-F238E27FC236}">
                <a16:creationId xmlns:a16="http://schemas.microsoft.com/office/drawing/2014/main" id="{3E68B305-38FA-CD69-3147-7F3B8F97A9C3}"/>
              </a:ext>
            </a:extLst>
          </p:cNvPr>
          <p:cNvSpPr/>
          <p:nvPr/>
        </p:nvSpPr>
        <p:spPr>
          <a:xfrm>
            <a:off x="6096000" y="1235476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F69037DA-C439-B273-73F0-8206497E0DDE}"/>
              </a:ext>
            </a:extLst>
          </p:cNvPr>
          <p:cNvSpPr/>
          <p:nvPr/>
        </p:nvSpPr>
        <p:spPr>
          <a:xfrm>
            <a:off x="6101856" y="3225752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минус'' 12">
            <a:extLst>
              <a:ext uri="{FF2B5EF4-FFF2-40B4-BE49-F238E27FC236}">
                <a16:creationId xmlns:a16="http://schemas.microsoft.com/office/drawing/2014/main" id="{30B9A6A2-7979-35C4-B23D-FA947FF9CD27}"/>
              </a:ext>
            </a:extLst>
          </p:cNvPr>
          <p:cNvSpPr/>
          <p:nvPr/>
        </p:nvSpPr>
        <p:spPr>
          <a:xfrm>
            <a:off x="6101856" y="4191457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Лучшие породы крупных собак: названия, фото, описание, отзывы кинологов">
            <a:extLst>
              <a:ext uri="{FF2B5EF4-FFF2-40B4-BE49-F238E27FC236}">
                <a16:creationId xmlns:a16="http://schemas.microsoft.com/office/drawing/2014/main" id="{8C827862-A238-D1E2-6F1D-4C70C7FB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03" y="1684665"/>
            <a:ext cx="4769989" cy="2683119"/>
          </a:xfrm>
          <a:prstGeom prst="rect">
            <a:avLst/>
          </a:prstGeom>
          <a:noFill/>
          <a:ln w="50800">
            <a:solidFill>
              <a:schemeClr val="accent1">
                <a:shade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&quot;Вперед&quot; или &quot;Следующий&quot;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8C6649-28F0-760B-F596-1F6BA96816D3}"/>
              </a:ext>
            </a:extLst>
          </p:cNvPr>
          <p:cNvSpPr/>
          <p:nvPr/>
        </p:nvSpPr>
        <p:spPr>
          <a:xfrm>
            <a:off x="10484676" y="5099538"/>
            <a:ext cx="1308739" cy="973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2792CB-6B65-0FE7-E8E1-69B81E9315D7}"/>
              </a:ext>
            </a:extLst>
          </p:cNvPr>
          <p:cNvSpPr txBox="1"/>
          <p:nvPr/>
        </p:nvSpPr>
        <p:spPr>
          <a:xfrm>
            <a:off x="719795" y="279821"/>
            <a:ext cx="992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фамилия у Кашки?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8A981-EA2C-8AA1-973D-A6B1F8CF347C}"/>
              </a:ext>
            </a:extLst>
          </p:cNvPr>
          <p:cNvSpPr txBox="1"/>
          <p:nvPr/>
        </p:nvSpPr>
        <p:spPr>
          <a:xfrm>
            <a:off x="603752" y="2379894"/>
            <a:ext cx="508054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E922D-DDB4-9152-83C9-98F29A66955E}"/>
              </a:ext>
            </a:extLst>
          </p:cNvPr>
          <p:cNvSpPr txBox="1"/>
          <p:nvPr/>
        </p:nvSpPr>
        <p:spPr>
          <a:xfrm>
            <a:off x="603752" y="1412542"/>
            <a:ext cx="506660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E43D8-0560-B8FD-0520-28A3AECC0747}"/>
              </a:ext>
            </a:extLst>
          </p:cNvPr>
          <p:cNvSpPr txBox="1"/>
          <p:nvPr/>
        </p:nvSpPr>
        <p:spPr>
          <a:xfrm>
            <a:off x="616999" y="3352955"/>
            <a:ext cx="508968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354C4-34CB-CF6C-30D3-09C79876859B}"/>
              </a:ext>
            </a:extLst>
          </p:cNvPr>
          <p:cNvSpPr txBox="1"/>
          <p:nvPr/>
        </p:nvSpPr>
        <p:spPr>
          <a:xfrm>
            <a:off x="640080" y="4307057"/>
            <a:ext cx="505733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Молоканов</a:t>
            </a:r>
          </a:p>
        </p:txBody>
      </p:sp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20FFA978-04DB-4858-8DCB-CC22105184E6}"/>
              </a:ext>
            </a:extLst>
          </p:cNvPr>
          <p:cNvSpPr/>
          <p:nvPr/>
        </p:nvSpPr>
        <p:spPr>
          <a:xfrm>
            <a:off x="6068101" y="1318663"/>
            <a:ext cx="904568" cy="882445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нак ''минус'' 10">
            <a:extLst>
              <a:ext uri="{FF2B5EF4-FFF2-40B4-BE49-F238E27FC236}">
                <a16:creationId xmlns:a16="http://schemas.microsoft.com/office/drawing/2014/main" id="{3E68B305-38FA-CD69-3147-7F3B8F97A9C3}"/>
              </a:ext>
            </a:extLst>
          </p:cNvPr>
          <p:cNvSpPr/>
          <p:nvPr/>
        </p:nvSpPr>
        <p:spPr>
          <a:xfrm>
            <a:off x="6101557" y="2291008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F69037DA-C439-B273-73F0-8206497E0DDE}"/>
              </a:ext>
            </a:extLst>
          </p:cNvPr>
          <p:cNvSpPr/>
          <p:nvPr/>
        </p:nvSpPr>
        <p:spPr>
          <a:xfrm>
            <a:off x="6101856" y="3225752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минус'' 12">
            <a:extLst>
              <a:ext uri="{FF2B5EF4-FFF2-40B4-BE49-F238E27FC236}">
                <a16:creationId xmlns:a16="http://schemas.microsoft.com/office/drawing/2014/main" id="{30B9A6A2-7979-35C4-B23D-FA947FF9CD27}"/>
              </a:ext>
            </a:extLst>
          </p:cNvPr>
          <p:cNvSpPr/>
          <p:nvPr/>
        </p:nvSpPr>
        <p:spPr>
          <a:xfrm>
            <a:off x="6101856" y="4191457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&quot;Вперед&quot; или &quot;Следующи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FEF6BE-8690-93B2-B588-5E9E4911906D}"/>
              </a:ext>
            </a:extLst>
          </p:cNvPr>
          <p:cNvSpPr/>
          <p:nvPr/>
        </p:nvSpPr>
        <p:spPr>
          <a:xfrm>
            <a:off x="9016938" y="5074848"/>
            <a:ext cx="1910861" cy="1072274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Актуальность открыток - 75 фото">
            <a:extLst>
              <a:ext uri="{FF2B5EF4-FFF2-40B4-BE49-F238E27FC236}">
                <a16:creationId xmlns:a16="http://schemas.microsoft.com/office/drawing/2014/main" id="{35A01263-F27D-E209-C45E-CA92AAD04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3073" r="16803"/>
          <a:stretch/>
        </p:blipFill>
        <p:spPr bwMode="auto">
          <a:xfrm>
            <a:off x="8862646" y="710878"/>
            <a:ext cx="3329354" cy="45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1DDA5D-FF89-2B12-FACA-C0BE3A84AB94}"/>
              </a:ext>
            </a:extLst>
          </p:cNvPr>
          <p:cNvSpPr txBox="1"/>
          <p:nvPr/>
        </p:nvSpPr>
        <p:spPr>
          <a:xfrm>
            <a:off x="879230" y="253968"/>
            <a:ext cx="9976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вожатую отряда Кашки?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84F77-4D67-ADE9-B402-BD851B4C1362}"/>
              </a:ext>
            </a:extLst>
          </p:cNvPr>
          <p:cNvSpPr txBox="1"/>
          <p:nvPr/>
        </p:nvSpPr>
        <p:spPr>
          <a:xfrm>
            <a:off x="626143" y="2321374"/>
            <a:ext cx="508054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Снежана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EF863-CA69-E926-5003-39EF6F24A27F}"/>
              </a:ext>
            </a:extLst>
          </p:cNvPr>
          <p:cNvSpPr txBox="1"/>
          <p:nvPr/>
        </p:nvSpPr>
        <p:spPr>
          <a:xfrm>
            <a:off x="603752" y="1412542"/>
            <a:ext cx="506660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D1AB9-8BBB-46AC-BC2B-FD4B45424EB9}"/>
              </a:ext>
            </a:extLst>
          </p:cNvPr>
          <p:cNvSpPr txBox="1"/>
          <p:nvPr/>
        </p:nvSpPr>
        <p:spPr>
          <a:xfrm>
            <a:off x="616999" y="3352955"/>
            <a:ext cx="508968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8102E-E0AF-84EF-E52E-598212390905}"/>
              </a:ext>
            </a:extLst>
          </p:cNvPr>
          <p:cNvSpPr txBox="1"/>
          <p:nvPr/>
        </p:nvSpPr>
        <p:spPr>
          <a:xfrm>
            <a:off x="640080" y="4307057"/>
            <a:ext cx="505733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Серафима</a:t>
            </a:r>
          </a:p>
        </p:txBody>
      </p:sp>
      <p:sp>
        <p:nvSpPr>
          <p:cNvPr id="7" name="Знак ''плюс'' 6">
            <a:extLst>
              <a:ext uri="{FF2B5EF4-FFF2-40B4-BE49-F238E27FC236}">
                <a16:creationId xmlns:a16="http://schemas.microsoft.com/office/drawing/2014/main" id="{AA37E9E6-E5C1-7C90-4B76-F187350054C1}"/>
              </a:ext>
            </a:extLst>
          </p:cNvPr>
          <p:cNvSpPr/>
          <p:nvPr/>
        </p:nvSpPr>
        <p:spPr>
          <a:xfrm>
            <a:off x="5867399" y="4188999"/>
            <a:ext cx="904568" cy="882445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нак ''минус'' 7">
            <a:extLst>
              <a:ext uri="{FF2B5EF4-FFF2-40B4-BE49-F238E27FC236}">
                <a16:creationId xmlns:a16="http://schemas.microsoft.com/office/drawing/2014/main" id="{C6566CFE-37B1-CFDF-C3ED-23FBC1A39904}"/>
              </a:ext>
            </a:extLst>
          </p:cNvPr>
          <p:cNvSpPr/>
          <p:nvPr/>
        </p:nvSpPr>
        <p:spPr>
          <a:xfrm>
            <a:off x="5978770" y="1235476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нак ''минус'' 8">
            <a:extLst>
              <a:ext uri="{FF2B5EF4-FFF2-40B4-BE49-F238E27FC236}">
                <a16:creationId xmlns:a16="http://schemas.microsoft.com/office/drawing/2014/main" id="{CFEE3B6A-13BC-9992-87DB-C17DE654A741}"/>
              </a:ext>
            </a:extLst>
          </p:cNvPr>
          <p:cNvSpPr/>
          <p:nvPr/>
        </p:nvSpPr>
        <p:spPr>
          <a:xfrm>
            <a:off x="5949460" y="3237355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нак ''минус'' 9">
            <a:extLst>
              <a:ext uri="{FF2B5EF4-FFF2-40B4-BE49-F238E27FC236}">
                <a16:creationId xmlns:a16="http://schemas.microsoft.com/office/drawing/2014/main" id="{1AD07ACD-9796-0841-000C-65A78CE5612D}"/>
              </a:ext>
            </a:extLst>
          </p:cNvPr>
          <p:cNvSpPr/>
          <p:nvPr/>
        </p:nvSpPr>
        <p:spPr>
          <a:xfrm>
            <a:off x="5960427" y="2210151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B44C0DE-DF1A-BD01-C55E-9A0B0D6CC3EE}"/>
              </a:ext>
            </a:extLst>
          </p:cNvPr>
          <p:cNvSpPr/>
          <p:nvPr/>
        </p:nvSpPr>
        <p:spPr>
          <a:xfrm>
            <a:off x="10058400" y="5071444"/>
            <a:ext cx="1711569" cy="111834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Вожатый - мое призвание - МГПУ">
            <a:extLst>
              <a:ext uri="{FF2B5EF4-FFF2-40B4-BE49-F238E27FC236}">
                <a16:creationId xmlns:a16="http://schemas.microsoft.com/office/drawing/2014/main" id="{8B488BDC-D869-6969-8A63-BBED42E0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41" y="1235476"/>
            <a:ext cx="4458028" cy="307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1DDA5D-FF89-2B12-FACA-C0BE3A84AB94}"/>
              </a:ext>
            </a:extLst>
          </p:cNvPr>
          <p:cNvSpPr txBox="1"/>
          <p:nvPr/>
        </p:nvSpPr>
        <p:spPr>
          <a:xfrm>
            <a:off x="351692" y="173107"/>
            <a:ext cx="117934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назывался лагерь в котором отдыхают Володя и Кашка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84F77-4D67-ADE9-B402-BD851B4C1362}"/>
              </a:ext>
            </a:extLst>
          </p:cNvPr>
          <p:cNvSpPr txBox="1"/>
          <p:nvPr/>
        </p:nvSpPr>
        <p:spPr>
          <a:xfrm>
            <a:off x="541611" y="3021837"/>
            <a:ext cx="508054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Черные камни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EF863-CA69-E926-5003-39EF6F24A27F}"/>
              </a:ext>
            </a:extLst>
          </p:cNvPr>
          <p:cNvSpPr txBox="1"/>
          <p:nvPr/>
        </p:nvSpPr>
        <p:spPr>
          <a:xfrm>
            <a:off x="519220" y="2113005"/>
            <a:ext cx="506660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камни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D1AB9-8BBB-46AC-BC2B-FD4B45424EB9}"/>
              </a:ext>
            </a:extLst>
          </p:cNvPr>
          <p:cNvSpPr txBox="1"/>
          <p:nvPr/>
        </p:nvSpPr>
        <p:spPr>
          <a:xfrm>
            <a:off x="532467" y="4053418"/>
            <a:ext cx="508968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Синие камни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8102E-E0AF-84EF-E52E-598212390905}"/>
              </a:ext>
            </a:extLst>
          </p:cNvPr>
          <p:cNvSpPr txBox="1"/>
          <p:nvPr/>
        </p:nvSpPr>
        <p:spPr>
          <a:xfrm>
            <a:off x="555548" y="5007520"/>
            <a:ext cx="505733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камни</a:t>
            </a:r>
          </a:p>
        </p:txBody>
      </p:sp>
      <p:sp>
        <p:nvSpPr>
          <p:cNvPr id="7" name="Знак ''плюс'' 6">
            <a:extLst>
              <a:ext uri="{FF2B5EF4-FFF2-40B4-BE49-F238E27FC236}">
                <a16:creationId xmlns:a16="http://schemas.microsoft.com/office/drawing/2014/main" id="{AA37E9E6-E5C1-7C90-4B76-F187350054C1}"/>
              </a:ext>
            </a:extLst>
          </p:cNvPr>
          <p:cNvSpPr/>
          <p:nvPr/>
        </p:nvSpPr>
        <p:spPr>
          <a:xfrm>
            <a:off x="5909944" y="4009475"/>
            <a:ext cx="904568" cy="882445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нак ''минус'' 7">
            <a:extLst>
              <a:ext uri="{FF2B5EF4-FFF2-40B4-BE49-F238E27FC236}">
                <a16:creationId xmlns:a16="http://schemas.microsoft.com/office/drawing/2014/main" id="{C6566CFE-37B1-CFDF-C3ED-23FBC1A39904}"/>
              </a:ext>
            </a:extLst>
          </p:cNvPr>
          <p:cNvSpPr/>
          <p:nvPr/>
        </p:nvSpPr>
        <p:spPr>
          <a:xfrm>
            <a:off x="5978770" y="1997476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нак ''минус'' 8">
            <a:extLst>
              <a:ext uri="{FF2B5EF4-FFF2-40B4-BE49-F238E27FC236}">
                <a16:creationId xmlns:a16="http://schemas.microsoft.com/office/drawing/2014/main" id="{CFEE3B6A-13BC-9992-87DB-C17DE654A741}"/>
              </a:ext>
            </a:extLst>
          </p:cNvPr>
          <p:cNvSpPr/>
          <p:nvPr/>
        </p:nvSpPr>
        <p:spPr>
          <a:xfrm>
            <a:off x="5902371" y="4891920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нак ''минус'' 9">
            <a:extLst>
              <a:ext uri="{FF2B5EF4-FFF2-40B4-BE49-F238E27FC236}">
                <a16:creationId xmlns:a16="http://schemas.microsoft.com/office/drawing/2014/main" id="{1AD07ACD-9796-0841-000C-65A78CE5612D}"/>
              </a:ext>
            </a:extLst>
          </p:cNvPr>
          <p:cNvSpPr/>
          <p:nvPr/>
        </p:nvSpPr>
        <p:spPr>
          <a:xfrm>
            <a:off x="5960427" y="2972151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9B698E-D854-58AC-3EA6-E8721B91516C}"/>
              </a:ext>
            </a:extLst>
          </p:cNvPr>
          <p:cNvSpPr/>
          <p:nvPr/>
        </p:nvSpPr>
        <p:spPr>
          <a:xfrm>
            <a:off x="10058400" y="5071444"/>
            <a:ext cx="1711569" cy="1118341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2" descr="Как выбрать лагерь для ребенка?">
            <a:extLst>
              <a:ext uri="{FF2B5EF4-FFF2-40B4-BE49-F238E27FC236}">
                <a16:creationId xmlns:a16="http://schemas.microsoft.com/office/drawing/2014/main" id="{5164F25A-3438-631F-D53C-AC87982149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84C5E1-642F-3364-1A91-A6A316711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39" y="1329156"/>
            <a:ext cx="5044853" cy="2860359"/>
          </a:xfrm>
          <a:prstGeom prst="rect">
            <a:avLst/>
          </a:prstGeom>
          <a:ln w="5080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727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2792CB-6B65-0FE7-E8E1-69B81E9315D7}"/>
              </a:ext>
            </a:extLst>
          </p:cNvPr>
          <p:cNvSpPr txBox="1"/>
          <p:nvPr/>
        </p:nvSpPr>
        <p:spPr>
          <a:xfrm>
            <a:off x="719795" y="279821"/>
            <a:ext cx="992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фамилия у Володи?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8A981-EA2C-8AA1-973D-A6B1F8CF347C}"/>
              </a:ext>
            </a:extLst>
          </p:cNvPr>
          <p:cNvSpPr txBox="1"/>
          <p:nvPr/>
        </p:nvSpPr>
        <p:spPr>
          <a:xfrm>
            <a:off x="603752" y="2379894"/>
            <a:ext cx="508054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E922D-DDB4-9152-83C9-98F29A66955E}"/>
              </a:ext>
            </a:extLst>
          </p:cNvPr>
          <p:cNvSpPr txBox="1"/>
          <p:nvPr/>
        </p:nvSpPr>
        <p:spPr>
          <a:xfrm>
            <a:off x="603752" y="1412542"/>
            <a:ext cx="506660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E43D8-0560-B8FD-0520-28A3AECC0747}"/>
              </a:ext>
            </a:extLst>
          </p:cNvPr>
          <p:cNvSpPr txBox="1"/>
          <p:nvPr/>
        </p:nvSpPr>
        <p:spPr>
          <a:xfrm>
            <a:off x="616999" y="3352955"/>
            <a:ext cx="508968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354C4-34CB-CF6C-30D3-09C79876859B}"/>
              </a:ext>
            </a:extLst>
          </p:cNvPr>
          <p:cNvSpPr txBox="1"/>
          <p:nvPr/>
        </p:nvSpPr>
        <p:spPr>
          <a:xfrm>
            <a:off x="640080" y="4307057"/>
            <a:ext cx="505733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Молоканов</a:t>
            </a:r>
          </a:p>
        </p:txBody>
      </p:sp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20FFA978-04DB-4858-8DCB-CC22105184E6}"/>
              </a:ext>
            </a:extLst>
          </p:cNvPr>
          <p:cNvSpPr/>
          <p:nvPr/>
        </p:nvSpPr>
        <p:spPr>
          <a:xfrm>
            <a:off x="6018794" y="3248241"/>
            <a:ext cx="904568" cy="882445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нак ''минус'' 10">
            <a:extLst>
              <a:ext uri="{FF2B5EF4-FFF2-40B4-BE49-F238E27FC236}">
                <a16:creationId xmlns:a16="http://schemas.microsoft.com/office/drawing/2014/main" id="{3E68B305-38FA-CD69-3147-7F3B8F97A9C3}"/>
              </a:ext>
            </a:extLst>
          </p:cNvPr>
          <p:cNvSpPr/>
          <p:nvPr/>
        </p:nvSpPr>
        <p:spPr>
          <a:xfrm>
            <a:off x="6101557" y="2291008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F69037DA-C439-B273-73F0-8206497E0DDE}"/>
              </a:ext>
            </a:extLst>
          </p:cNvPr>
          <p:cNvSpPr/>
          <p:nvPr/>
        </p:nvSpPr>
        <p:spPr>
          <a:xfrm>
            <a:off x="6087620" y="1323579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нак ''минус'' 12">
            <a:extLst>
              <a:ext uri="{FF2B5EF4-FFF2-40B4-BE49-F238E27FC236}">
                <a16:creationId xmlns:a16="http://schemas.microsoft.com/office/drawing/2014/main" id="{30B9A6A2-7979-35C4-B23D-FA947FF9CD27}"/>
              </a:ext>
            </a:extLst>
          </p:cNvPr>
          <p:cNvSpPr/>
          <p:nvPr/>
        </p:nvSpPr>
        <p:spPr>
          <a:xfrm>
            <a:off x="6101856" y="4191457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&quot;Вперед&quot; или &quot;Следующи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FEF6BE-8690-93B2-B588-5E9E4911906D}"/>
              </a:ext>
            </a:extLst>
          </p:cNvPr>
          <p:cNvSpPr/>
          <p:nvPr/>
        </p:nvSpPr>
        <p:spPr>
          <a:xfrm>
            <a:off x="9741877" y="5068986"/>
            <a:ext cx="1910861" cy="1072274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Картинки для презентации человечки без фона - 83 фото">
            <a:extLst>
              <a:ext uri="{FF2B5EF4-FFF2-40B4-BE49-F238E27FC236}">
                <a16:creationId xmlns:a16="http://schemas.microsoft.com/office/drawing/2014/main" id="{212C0866-6954-7E8B-B80A-A1F01D65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858" y="543854"/>
            <a:ext cx="3030037" cy="30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08A981-EA2C-8AA1-973D-A6B1F8CF347C}"/>
              </a:ext>
            </a:extLst>
          </p:cNvPr>
          <p:cNvSpPr txBox="1"/>
          <p:nvPr/>
        </p:nvSpPr>
        <p:spPr>
          <a:xfrm>
            <a:off x="603752" y="2379894"/>
            <a:ext cx="5080545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светло-зеленые с коричневыми крапинками.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E922D-DDB4-9152-83C9-98F29A66955E}"/>
              </a:ext>
            </a:extLst>
          </p:cNvPr>
          <p:cNvSpPr txBox="1"/>
          <p:nvPr/>
        </p:nvSpPr>
        <p:spPr>
          <a:xfrm>
            <a:off x="603752" y="1412542"/>
            <a:ext cx="506660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354C4-34CB-CF6C-30D3-09C79876859B}"/>
              </a:ext>
            </a:extLst>
          </p:cNvPr>
          <p:cNvSpPr txBox="1"/>
          <p:nvPr/>
        </p:nvSpPr>
        <p:spPr>
          <a:xfrm>
            <a:off x="640080" y="4307057"/>
            <a:ext cx="5057335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76015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светло-голубые с коричневыми крапинками.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20FFA978-04DB-4858-8DCB-CC22105184E6}"/>
              </a:ext>
            </a:extLst>
          </p:cNvPr>
          <p:cNvSpPr/>
          <p:nvPr/>
        </p:nvSpPr>
        <p:spPr>
          <a:xfrm>
            <a:off x="6029005" y="4582406"/>
            <a:ext cx="904568" cy="882445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F69037DA-C439-B273-73F0-8206497E0DDE}"/>
              </a:ext>
            </a:extLst>
          </p:cNvPr>
          <p:cNvSpPr/>
          <p:nvPr/>
        </p:nvSpPr>
        <p:spPr>
          <a:xfrm>
            <a:off x="6087620" y="1323579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минус'' 12">
            <a:extLst>
              <a:ext uri="{FF2B5EF4-FFF2-40B4-BE49-F238E27FC236}">
                <a16:creationId xmlns:a16="http://schemas.microsoft.com/office/drawing/2014/main" id="{30B9A6A2-7979-35C4-B23D-FA947FF9CD27}"/>
              </a:ext>
            </a:extLst>
          </p:cNvPr>
          <p:cNvSpPr/>
          <p:nvPr/>
        </p:nvSpPr>
        <p:spPr>
          <a:xfrm>
            <a:off x="6096000" y="2818292"/>
            <a:ext cx="835742" cy="87752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&quot;Вперед&quot; или &quot;Следующи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FEF6BE-8690-93B2-B588-5E9E4911906D}"/>
              </a:ext>
            </a:extLst>
          </p:cNvPr>
          <p:cNvSpPr/>
          <p:nvPr/>
        </p:nvSpPr>
        <p:spPr>
          <a:xfrm>
            <a:off x="9741877" y="5068986"/>
            <a:ext cx="1910861" cy="1072274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78D79-814A-7664-053F-7EB8205E9069}"/>
              </a:ext>
            </a:extLst>
          </p:cNvPr>
          <p:cNvSpPr txBox="1"/>
          <p:nvPr/>
        </p:nvSpPr>
        <p:spPr>
          <a:xfrm>
            <a:off x="719795" y="279821"/>
            <a:ext cx="992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глаза у Кашки?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EB953C-F81E-BCF9-65FE-22CF0ADDB1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983" y="1224402"/>
            <a:ext cx="4774296" cy="31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382</TotalTime>
  <Words>124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Times New Roman</vt:lpstr>
      <vt:lpstr>Ретро</vt:lpstr>
      <vt:lpstr>Викторина по повести Владислава Крапивина «Оруженосец Кашка»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TEACHER-52 (228)</dc:creator>
  <cp:lastModifiedBy>TEACHER-52 (228)</cp:lastModifiedBy>
  <cp:revision>9</cp:revision>
  <dcterms:created xsi:type="dcterms:W3CDTF">2023-10-04T06:48:42Z</dcterms:created>
  <dcterms:modified xsi:type="dcterms:W3CDTF">2023-10-04T13:12:12Z</dcterms:modified>
</cp:coreProperties>
</file>