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4" r:id="rId8"/>
    <p:sldId id="265" r:id="rId9"/>
    <p:sldId id="266" r:id="rId10"/>
    <p:sldId id="268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3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кскурсия по местам Крапивин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9847">
            <a:off x="593585" y="374431"/>
            <a:ext cx="2194250" cy="3048001"/>
          </a:xfrm>
          <a:prstGeom prst="rect">
            <a:avLst/>
          </a:prstGeom>
          <a:noFill/>
        </p:spPr>
      </p:pic>
      <p:pic>
        <p:nvPicPr>
          <p:cNvPr id="1030" name="Picture 6" descr="https://cstor.nn2.ru/forum/data/forum/images/2020-09/250032110-zypio6qrp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64008">
            <a:off x="5986357" y="220152"/>
            <a:ext cx="2447421" cy="3489842"/>
          </a:xfrm>
          <a:prstGeom prst="rect">
            <a:avLst/>
          </a:prstGeom>
          <a:noFill/>
        </p:spPr>
      </p:pic>
      <p:pic>
        <p:nvPicPr>
          <p:cNvPr id="1032" name="Picture 8" descr="https://avatars.mds.yandex.net/get-zen_doc/3737694/pub_5f4f727d5fbf984d5b6ea52d_5f4f72f79521b620b9b7b4e8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35428"/>
            <a:ext cx="4516919" cy="30225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857232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 Владислав Крапивин</a:t>
            </a:r>
          </a:p>
          <a:p>
            <a:pPr algn="ctr"/>
            <a:r>
              <a:rPr lang="ru-RU" sz="3200" dirty="0" smtClean="0"/>
              <a:t>14 октября 1938-1 сентября 2020 г. (81 год)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5380672"/>
            <a:ext cx="42540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Подготовила презентацию: </a:t>
            </a:r>
          </a:p>
          <a:p>
            <a:r>
              <a:rPr lang="ru-RU" b="1" i="1" dirty="0" smtClean="0"/>
              <a:t>Учитель русского языка и литературы</a:t>
            </a:r>
          </a:p>
          <a:p>
            <a:r>
              <a:rPr lang="ru-RU" b="1" i="1" dirty="0" err="1" smtClean="0"/>
              <a:t>Демарчук</a:t>
            </a:r>
            <a:r>
              <a:rPr lang="ru-RU" b="1" i="1" dirty="0" smtClean="0"/>
              <a:t> Марина Владимировна</a:t>
            </a:r>
          </a:p>
          <a:p>
            <a:r>
              <a:rPr lang="ru-RU" b="1" i="1" dirty="0" smtClean="0"/>
              <a:t>МБОУ СОШ №2</a:t>
            </a:r>
          </a:p>
          <a:p>
            <a:r>
              <a:rPr lang="ru-RU" b="1" i="1" dirty="0" smtClean="0"/>
              <a:t>Г.Артемовский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Я вступаю в бой с любой несправедливостью, подлостью, жестокостью, где бы я их ни встретил.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Я не стану ждать, когда на защиту правды встанет кто-то другой раньше меня.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Смелость – это то, когда человек боится и все-таки не сворачивает с дороги.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Я никогда не должен пройти мимо плачущего ребенка.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716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3" y="1428736"/>
            <a:ext cx="90908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  «Все начинается с детства: первые паруса, первые стихи, первая любовь и первый смелый поступок. И от того, разрешишь ли ты свои первые трудности по законам чести и совести, зависит, каким человеком ты будешь».                                                                  В.Крапивин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71435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Эпиграф к уроку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cdn.fishki.net/upload/post/2020/09/01/3409520/f41c5414f37aec64468e4b7e7186a4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929618" cy="5214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031815">
            <a:off x="587821" y="31351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Урок внеклассного чтения в 7 классе по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произведениям Владислава Крапивина.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eb-literatura.ru/pic/2/1/3/7/2/5/213725/1407264865/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009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.myshared.ru/10/970851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hildbookcase.ru/wp-content/uploads/2019/03/Oruzhenosets-kashka-illsyutratsi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5009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9-40.userapi.com/QV89ZOXAu7F6dwRO7W7PlTmysClBeuth08g3ZA/0Hfik9KPAo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72296" cy="681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texts.net/files/online_html/233742/imag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286776" cy="582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i?id=a73ce328fa6750031aac4fb42cfd065d-55092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64386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92</Words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2022-05-29T14:03:32Z</dcterms:created>
  <dcterms:modified xsi:type="dcterms:W3CDTF">2022-05-29T14:54:51Z</dcterms:modified>
</cp:coreProperties>
</file>