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56" initials="T" lastIdx="7" clrIdx="0">
    <p:extLst>
      <p:ext uri="{19B8F6BF-5375-455C-9EA6-DF929625EA0E}">
        <p15:presenceInfo xmlns:p15="http://schemas.microsoft.com/office/powerpoint/2012/main" userId="TEACHER5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8" autoAdjust="0"/>
    <p:restoredTop sz="94660"/>
  </p:normalViewPr>
  <p:slideViewPr>
    <p:cSldViewPr snapToGrid="0">
      <p:cViewPr>
        <p:scale>
          <a:sx n="75" d="100"/>
          <a:sy n="75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DB50-3662-4330-A86F-DBADA1A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E4A50-8246-4BA5-A33D-25EA24FD5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8FE9C-EA32-4756-9844-627D3C96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21A5E-1E44-4AE9-B227-31D54360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F2DD0-017B-4E5F-9DF8-419AC65D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99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5DAB9-3BE8-42A6-9B78-77BB852C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F0B869-F1BB-4ECA-A7DC-192F58107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66C90-8B9A-48DF-94D6-93B78199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C3E01-F791-4049-B812-51F0A6F5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C2E4D-F605-4AB3-B08B-3F5630AC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75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5A350B-537C-4B8B-B09B-1E963418A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1CBF84-0645-41D3-AED2-38AF2214B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7D455-176C-4A05-A3AD-8538CC78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5FCA5-D4D2-4754-985E-1CA3FA08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720CE-AFD4-465B-A02C-A3313F2C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8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03153-6A83-45C7-A985-2ED4E135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0F5E1-5831-4EBC-85F3-6EBC6318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7F7DD-EE19-4895-9914-664F09BB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32F9E-77CC-4D89-8B80-07DB04DE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E36FE-0813-4E5F-A784-0E02CE0E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15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10C9-8FD6-45F3-9689-1632068C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652E0-9525-457F-B58C-1CC8CB37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63AB9-3DB0-432D-9A04-8A7FCD3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359CA-93F4-4A9D-AA93-B3C2D3EB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2B2F9-9F55-4FB6-BC89-EEBA1663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37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A37A6-62D1-46CE-99DB-BE5A043F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56FF1-3FD3-4898-97F8-3D18FD475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82DE15-2D90-4A86-A988-E2050431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9C83B-CE13-425B-8E62-81DF130D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B319E-AB76-44AE-82DE-3B35E192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7E843-E8DF-4971-9536-223949FC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66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F3DD8-C0AD-4E2D-8A69-4EBCED7F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B6977-FE8B-400B-9698-AB100F33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F51ABF-C54F-47E1-82F1-26BCE56D8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B011AF-57DD-48C0-BC55-F0673CF15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34C481-E1D8-4428-8AB0-37806B096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F01645-AB27-4385-B976-29279A30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847E78-0997-4B63-A9B4-7A9F7AA7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84599-12FD-4FD0-A6EB-57769628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6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CF37-49EE-485F-A3A6-29D2B7DB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B2A02-5258-48E8-894E-BEA02F9B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F8FB9F-B149-4E92-BFA8-1495CF8E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AAFD2F-CE5A-4FB9-8351-2FB7DBCC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1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17BB23-8738-4784-856B-9B1BA6A4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AC0FDF-2C0C-4693-884E-92910B4C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86983B-027A-4F30-B8D0-1CD3EF3A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54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E554-A4AD-4405-98C2-56C73EEE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F4C34-2195-4D61-BF3A-95D40A104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FFEB0E-F02F-4F35-9765-F6F754118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8C245-7709-42D0-8A02-65D425B3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E6E02F-27EB-4ECA-A113-A83DFBCE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F5D46-2352-46A6-BF30-06ACEF7F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97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D97D9-535C-4730-8051-8BE4D53B0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D18C3A-332C-4B9F-A1F6-E21D74A8A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9BFFB-6BDA-4365-9A33-564920DE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D7375A-FA25-4654-B83A-827A75BD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7560C8-803C-4BDD-A282-F352B20E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6CCCC-C489-44D1-8082-D422F43A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F881C-F2F9-44B1-8F30-A851B9F7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0A007-8806-4BF8-A088-48A6CEC76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8061D-B052-42E2-899D-F6B18A70D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8810-53FA-431E-A69A-719FD014F25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834D0-708D-436C-BB78-B696E9987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A0F88-5A6A-4622-8D67-29FD34E0C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E2A4-BB34-4F90-B67D-C5F519FF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 Игра">
            <a:extLst>
              <a:ext uri="{FF2B5EF4-FFF2-40B4-BE49-F238E27FC236}">
                <a16:creationId xmlns:a16="http://schemas.microsoft.com/office/drawing/2014/main" id="{91E28671-9620-45B7-9779-CAA72251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481328"/>
            <a:ext cx="6043287" cy="245596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BankGothic RUSS" panose="020B7200000000000000" pitchFamily="34" charset="0"/>
                <a:cs typeface="Levenim MT" panose="020B0604020202020204" pitchFamily="2" charset="-79"/>
              </a:rPr>
              <a:t>Игра </a:t>
            </a:r>
            <a:br>
              <a:rPr lang="ru-RU" sz="4400" b="1" dirty="0">
                <a:latin typeface="BankGothic RUSS" panose="020B7200000000000000" pitchFamily="34" charset="0"/>
                <a:cs typeface="Levenim MT" panose="020B0604020202020204" pitchFamily="2" charset="-79"/>
              </a:rPr>
            </a:br>
            <a:r>
              <a:rPr lang="ru-RU" sz="4400" b="1" dirty="0">
                <a:latin typeface="BankGothic RUSS" panose="020B7200000000000000" pitchFamily="34" charset="0"/>
                <a:cs typeface="Levenim MT" panose="020B0604020202020204" pitchFamily="2" charset="-79"/>
              </a:rPr>
              <a:t>«Погружаемся в мир </a:t>
            </a:r>
            <a:br>
              <a:rPr lang="ru-RU" sz="4400" b="1" dirty="0">
                <a:latin typeface="BankGothic RUSS" panose="020B7200000000000000" pitchFamily="34" charset="0"/>
                <a:cs typeface="Levenim MT" panose="020B0604020202020204" pitchFamily="2" charset="-79"/>
              </a:rPr>
            </a:br>
            <a:r>
              <a:rPr lang="ru-RU" sz="4400" b="1" dirty="0">
                <a:latin typeface="BankGothic RUSS" panose="020B7200000000000000" pitchFamily="34" charset="0"/>
                <a:cs typeface="Levenim MT" panose="020B0604020202020204" pitchFamily="2" charset="-79"/>
              </a:rPr>
              <a:t>В.П. </a:t>
            </a:r>
            <a:r>
              <a:rPr lang="ru-RU" sz="4400" b="1" dirty="0" err="1">
                <a:latin typeface="BankGothic RUSS" panose="020B7200000000000000" pitchFamily="34" charset="0"/>
                <a:cs typeface="Levenim MT" panose="020B0604020202020204" pitchFamily="2" charset="-79"/>
              </a:rPr>
              <a:t>Капрвина</a:t>
            </a:r>
            <a:r>
              <a:rPr lang="ru-RU" sz="4400" b="1" dirty="0">
                <a:latin typeface="BankGothic RUSS" panose="020B7200000000000000" pitchFamily="34" charset="0"/>
                <a:cs typeface="Levenim MT" panose="020B0604020202020204" pitchFamily="2" charset="-79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2A77-0F39-4245-BFD0-2E061535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14" y="4234404"/>
            <a:ext cx="5319319" cy="77549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Создатель: Барк Маргарита Юрьевна</a:t>
            </a:r>
          </a:p>
        </p:txBody>
      </p:sp>
      <p:pic>
        <p:nvPicPr>
          <p:cNvPr id="1028" name="!! Фото" descr="http://sluga-smerti.narod.ru/carabela/1983_krapivin_v_p.jpg">
            <a:extLst>
              <a:ext uri="{FF2B5EF4-FFF2-40B4-BE49-F238E27FC236}">
                <a16:creationId xmlns:a16="http://schemas.microsoft.com/office/drawing/2014/main" id="{DD3DCB4E-14CD-4AAE-987A-61981E734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3" r="1" b="1152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!! Напутствие">
            <a:extLst>
              <a:ext uri="{FF2B5EF4-FFF2-40B4-BE49-F238E27FC236}">
                <a16:creationId xmlns:a16="http://schemas.microsoft.com/office/drawing/2014/main" id="{0AB00DD6-3218-40AD-B7A2-5DAFCCE070FF}"/>
              </a:ext>
            </a:extLst>
          </p:cNvPr>
          <p:cNvSpPr txBox="1">
            <a:spLocks/>
          </p:cNvSpPr>
          <p:nvPr/>
        </p:nvSpPr>
        <p:spPr>
          <a:xfrm>
            <a:off x="6229215" y="-2299716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latin typeface="BankGothic RUSS" panose="020B7200000000000000" pitchFamily="34" charset="0"/>
              </a:rPr>
              <a:t>Содержание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F4174E0-8712-4747-8F61-8595A984C625}"/>
              </a:ext>
            </a:extLst>
          </p:cNvPr>
          <p:cNvSpPr txBox="1">
            <a:spLocks/>
          </p:cNvSpPr>
          <p:nvPr/>
        </p:nvSpPr>
        <p:spPr>
          <a:xfrm>
            <a:off x="775157" y="6409944"/>
            <a:ext cx="5319319" cy="334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Дзержинск, 2023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3B47F5B-1546-4FD1-9BF1-69626E6E7FF0}"/>
              </a:ext>
            </a:extLst>
          </p:cNvPr>
          <p:cNvSpPr txBox="1">
            <a:spLocks/>
          </p:cNvSpPr>
          <p:nvPr/>
        </p:nvSpPr>
        <p:spPr>
          <a:xfrm>
            <a:off x="775156" y="126492"/>
            <a:ext cx="5319319" cy="334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«Дзержинский педагогический колледж» </a:t>
            </a:r>
          </a:p>
        </p:txBody>
      </p:sp>
      <p:sp>
        <p:nvSpPr>
          <p:cNvPr id="10" name="!! Ты">
            <a:extLst>
              <a:ext uri="{FF2B5EF4-FFF2-40B4-BE49-F238E27FC236}">
                <a16:creationId xmlns:a16="http://schemas.microsoft.com/office/drawing/2014/main" id="{614E9A6A-667D-4211-9AD7-0605DF8BEC71}"/>
              </a:ext>
            </a:extLst>
          </p:cNvPr>
          <p:cNvSpPr txBox="1">
            <a:spLocks/>
          </p:cNvSpPr>
          <p:nvPr/>
        </p:nvSpPr>
        <p:spPr>
          <a:xfrm>
            <a:off x="5744556" y="7601315"/>
            <a:ext cx="7220428" cy="416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сумеешь. Если тяжело будет - выдержишь, если больно - вытерпишь, если страшно - преодолеешь. Самое трудное знаешь, что? Когда ты считаешь, что надо делать одно, а тебе говорят: делай другое. И говорят хором, говорят самые справедливые слова, и ты сам уже начинаешь думать: а ведь, наверно, они и в самом деле правы. Может случиться, что правы. Но если будет в тебе хоть капелька сомнения, если в самой-самой глубине души осталась крошка уверенности, что прав ты, а не они, делай по-своему. Не оправдывай себя чужими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словами…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6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 4">
            <a:extLst>
              <a:ext uri="{FF2B5EF4-FFF2-40B4-BE49-F238E27FC236}">
                <a16:creationId xmlns:a16="http://schemas.microsoft.com/office/drawing/2014/main" id="{7310691B-58A5-4FA8-823F-CDDEB05BDB53}"/>
              </a:ext>
            </a:extLst>
          </p:cNvPr>
          <p:cNvSpPr/>
          <p:nvPr/>
        </p:nvSpPr>
        <p:spPr>
          <a:xfrm>
            <a:off x="1523317" y="3304756"/>
            <a:ext cx="1727884" cy="811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Конный спорт</a:t>
            </a:r>
            <a:endParaRPr lang="ru-RU" sz="2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3" y="320628"/>
            <a:ext cx="12020096" cy="1690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по профессии был Алексей Борисович, ставший на защиту Сережи?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2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608783" y="4598192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</a:t>
            </a:r>
          </a:p>
        </p:txBody>
      </p:sp>
      <p:sp>
        <p:nvSpPr>
          <p:cNvPr id="7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608783" y="2011320"/>
            <a:ext cx="3543707" cy="10933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</a:t>
            </a:r>
            <a:endParaRPr lang="ru-RU" sz="2800" dirty="0"/>
          </a:p>
        </p:txBody>
      </p:sp>
      <p:sp>
        <p:nvSpPr>
          <p:cNvPr id="8" name="!! 2">
            <a:hlinkClick r:id="rId2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608782" y="3289219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</a:t>
            </a:r>
          </a:p>
        </p:txBody>
      </p:sp>
      <p:pic>
        <p:nvPicPr>
          <p:cNvPr id="9218" name="!! фото" descr="https://www.rusf.ru/vk/pict/medvedev/malchik_so_shpagoi_21b.gif">
            <a:extLst>
              <a:ext uri="{FF2B5EF4-FFF2-40B4-BE49-F238E27FC236}">
                <a16:creationId xmlns:a16="http://schemas.microsoft.com/office/drawing/2014/main" id="{C18FEC69-E155-4329-9025-97F07035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64" y="1465839"/>
            <a:ext cx="5591175" cy="49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26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3" y="320628"/>
            <a:ext cx="12020096" cy="1690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видом спорта решил заняться Сережа?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2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2552292" y="5071282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Фехтование</a:t>
            </a:r>
          </a:p>
        </p:txBody>
      </p:sp>
      <p:sp>
        <p:nvSpPr>
          <p:cNvPr id="7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2552292" y="2484410"/>
            <a:ext cx="3543707" cy="10933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  <a:endParaRPr lang="ru-RU" sz="2800" dirty="0"/>
          </a:p>
        </p:txBody>
      </p:sp>
      <p:sp>
        <p:nvSpPr>
          <p:cNvPr id="8" name="!! 2">
            <a:hlinkClick r:id="rId3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2552292" y="3802377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Плаванье</a:t>
            </a:r>
          </a:p>
        </p:txBody>
      </p:sp>
      <p:pic>
        <p:nvPicPr>
          <p:cNvPr id="11266" name="Picture 2" descr="https://avatars.dzeninfra.ru/get-zen_doc/9719727/pub_64547a5ed797a512e2d376d6_6454dce2ab7c1b68f543626d/scale_1200">
            <a:extLst>
              <a:ext uri="{FF2B5EF4-FFF2-40B4-BE49-F238E27FC236}">
                <a16:creationId xmlns:a16="http://schemas.microsoft.com/office/drawing/2014/main" id="{989DA954-A715-4D5E-B6A4-3FC930CC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1" y="991504"/>
            <a:ext cx="3543707" cy="56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!! 4">
            <a:hlinkClick r:id="rId3" action="ppaction://hlinksldjump"/>
            <a:extLst>
              <a:ext uri="{FF2B5EF4-FFF2-40B4-BE49-F238E27FC236}">
                <a16:creationId xmlns:a16="http://schemas.microsoft.com/office/drawing/2014/main" id="{594BBE04-3426-47C5-8418-9A1C8F16457D}"/>
              </a:ext>
            </a:extLst>
          </p:cNvPr>
          <p:cNvSpPr/>
          <p:nvPr/>
        </p:nvSpPr>
        <p:spPr>
          <a:xfrm>
            <a:off x="2552292" y="1142555"/>
            <a:ext cx="3543707" cy="10933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Конный спорт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6813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4" y="732108"/>
            <a:ext cx="12020096" cy="16906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южный город отправились отдыхать Сережа и Генка на летние каникулы?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2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8473848" y="2906848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Севастополь</a:t>
            </a:r>
          </a:p>
        </p:txBody>
      </p:sp>
      <p:sp>
        <p:nvSpPr>
          <p:cNvPr id="7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174444" y="2906848"/>
            <a:ext cx="3543707" cy="10933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</a:t>
            </a:r>
            <a:endParaRPr lang="ru-RU" sz="2800" dirty="0"/>
          </a:p>
        </p:txBody>
      </p:sp>
      <p:sp>
        <p:nvSpPr>
          <p:cNvPr id="8" name="!! 2">
            <a:hlinkClick r:id="rId3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4324146" y="2906848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Ялта</a:t>
            </a:r>
          </a:p>
        </p:txBody>
      </p:sp>
      <p:pic>
        <p:nvPicPr>
          <p:cNvPr id="9" name="!! фото" descr="https://claudiaaquila.files.wordpress.com/2013/03/01.jpg">
            <a:extLst>
              <a:ext uri="{FF2B5EF4-FFF2-40B4-BE49-F238E27FC236}">
                <a16:creationId xmlns:a16="http://schemas.microsoft.com/office/drawing/2014/main" id="{F3AFA262-8D19-4C7D-BDB4-15C0C40C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3550" y="2468387"/>
            <a:ext cx="2550534" cy="19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84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EC8D5-4A28-4CB1-A42A-7451E91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0610" y="41414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начать сначала?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E1D4B32-F5D1-4EDE-9508-6497B1599FB9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 проиграли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09C9D9F7-CBB6-4B1A-A7E1-52E5A5211466}"/>
              </a:ext>
            </a:extLst>
          </p:cNvPr>
          <p:cNvSpPr/>
          <p:nvPr/>
        </p:nvSpPr>
        <p:spPr>
          <a:xfrm>
            <a:off x="6937094" y="4386355"/>
            <a:ext cx="1725296" cy="8358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9C60ACDA-56B6-40DE-9E00-10459AB403A6}"/>
              </a:ext>
            </a:extLst>
          </p:cNvPr>
          <p:cNvSpPr/>
          <p:nvPr/>
        </p:nvSpPr>
        <p:spPr>
          <a:xfrm>
            <a:off x="9144990" y="4386355"/>
            <a:ext cx="1725296" cy="8358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181119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0CB4D-3EAA-4C83-8BCD-64C99921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Игра пройдена!!!</a:t>
            </a:r>
          </a:p>
        </p:txBody>
      </p:sp>
      <p:pic>
        <p:nvPicPr>
          <p:cNvPr id="13316" name="!! фото" descr="https://claudiaaquila.files.wordpress.com/2013/03/01.jpg">
            <a:extLst>
              <a:ext uri="{FF2B5EF4-FFF2-40B4-BE49-F238E27FC236}">
                <a16:creationId xmlns:a16="http://schemas.microsoft.com/office/drawing/2014/main" id="{C65536E8-77C5-49EE-8906-C0BC1A39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08790"/>
            <a:ext cx="6780700" cy="52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62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9" name="Rectangle 1434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294DD-3A94-4CC0-A168-0178E94D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Все-таки легче жить на свете, когда кругом хорошие люди</a:t>
            </a:r>
            <a:br>
              <a:rPr lang="ru-RU" b="1" dirty="0"/>
            </a:br>
            <a:endParaRPr lang="en-US" b="1" dirty="0"/>
          </a:p>
        </p:txBody>
      </p:sp>
      <p:pic>
        <p:nvPicPr>
          <p:cNvPr id="14344" name="Picture 8" descr="http://cdn.iportal.ru/news/2020/99/preview/d9525eb0771573fb1c15899543ff3889211236f90_2144_1429_c.JPG">
            <a:extLst>
              <a:ext uri="{FF2B5EF4-FFF2-40B4-BE49-F238E27FC236}">
                <a16:creationId xmlns:a16="http://schemas.microsoft.com/office/drawing/2014/main" id="{C2C971E1-A385-44EC-B09C-5DDFC6841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r="20731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33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 Напутствие">
            <a:extLst>
              <a:ext uri="{FF2B5EF4-FFF2-40B4-BE49-F238E27FC236}">
                <a16:creationId xmlns:a16="http://schemas.microsoft.com/office/drawing/2014/main" id="{C484F246-2E4B-4DD4-BECA-E6A0F13D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28" y="1365472"/>
            <a:ext cx="6251110" cy="897904"/>
          </a:xfrm>
        </p:spPr>
        <p:txBody>
          <a:bodyPr anchor="b">
            <a:normAutofit/>
          </a:bodyPr>
          <a:lstStyle/>
          <a:p>
            <a:pPr algn="ctr"/>
            <a:r>
              <a:rPr lang="ru-RU" sz="5400" dirty="0">
                <a:latin typeface="BankGothic RUSS" panose="020B7200000000000000" pitchFamily="34" charset="0"/>
              </a:rPr>
              <a:t>Напутствие</a:t>
            </a:r>
          </a:p>
        </p:txBody>
      </p:sp>
      <p:pic>
        <p:nvPicPr>
          <p:cNvPr id="2052" name="!! Фото" descr="http://xn--b1albebc0apl.xn--80acgfbsl1azdqr.xn--p1ai/media/photogallery/d/2/d237cdc485e73cf9d908c99c4714b895_900x_.jpg">
            <a:extLst>
              <a:ext uri="{FF2B5EF4-FFF2-40B4-BE49-F238E27FC236}">
                <a16:creationId xmlns:a16="http://schemas.microsoft.com/office/drawing/2014/main" id="{EE13F246-590C-44A5-BC61-C4F60AD04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!! Ты">
            <a:extLst>
              <a:ext uri="{FF2B5EF4-FFF2-40B4-BE49-F238E27FC236}">
                <a16:creationId xmlns:a16="http://schemas.microsoft.com/office/drawing/2014/main" id="{5B2F90CE-ABBD-437B-92DA-3D638B5CA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72" y="2616360"/>
            <a:ext cx="7220428" cy="4162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сумеешь. Если тяжело будет - выдержишь, если больно - вытерпишь, если страшно - преодолеешь. Самое трудное знаешь, что? Когда ты считаешь, что надо делать одно, а тебе говорят: делай другое. И говорят хором, говорят самые справедливые слова, и ты сам уже начинаешь думать: а ведь, наверно, они и в самом деле правы. Может случиться, что правы. Но если будет в тебе хоть капелька сомнения, если в самой-самой глубине души осталась крошка уверенности, что прав ты, а не они, делай по-своему. Не оправдывай себя чужими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словами…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!! Игра">
            <a:extLst>
              <a:ext uri="{FF2B5EF4-FFF2-40B4-BE49-F238E27FC236}">
                <a16:creationId xmlns:a16="http://schemas.microsoft.com/office/drawing/2014/main" id="{6BF242EF-3E43-444F-8212-424FA2A24CF2}"/>
              </a:ext>
            </a:extLst>
          </p:cNvPr>
          <p:cNvSpPr txBox="1">
            <a:spLocks/>
          </p:cNvSpPr>
          <p:nvPr/>
        </p:nvSpPr>
        <p:spPr>
          <a:xfrm>
            <a:off x="-5095056" y="2112264"/>
            <a:ext cx="4620584" cy="166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atin typeface="BankGothic RUSS" panose="020B7200000000000000" pitchFamily="34" charset="0"/>
                <a:cs typeface="Levenim MT" panose="020B0604020202020204" pitchFamily="2" charset="-79"/>
              </a:rPr>
              <a:t>ИграИгра</a:t>
            </a:r>
            <a:r>
              <a:rPr lang="ru-RU" b="1" dirty="0">
                <a:latin typeface="BankGothic RUSS" panose="020B7200000000000000" pitchFamily="34" charset="0"/>
                <a:cs typeface="Levenim MT" panose="020B0604020202020204" pitchFamily="2" charset="-79"/>
              </a:rPr>
              <a:t> - </a:t>
            </a:r>
            <a:r>
              <a:rPr lang="ru-RU" b="1" dirty="0" err="1">
                <a:latin typeface="BankGothic RUSS" panose="020B7200000000000000" pitchFamily="34" charset="0"/>
                <a:cs typeface="Levenim MT" panose="020B0604020202020204" pitchFamily="2" charset="-79"/>
              </a:rPr>
              <a:t>квиз</a:t>
            </a:r>
            <a:endParaRPr lang="ru-RU" b="1" dirty="0">
              <a:latin typeface="BankGothic RUSS" panose="020B7200000000000000" pitchFamily="34" charset="0"/>
              <a:cs typeface="Levenim MT" panose="020B0604020202020204" pitchFamily="2" charset="-79"/>
            </a:endParaRPr>
          </a:p>
        </p:txBody>
      </p:sp>
      <p:sp>
        <p:nvSpPr>
          <p:cNvPr id="8" name="!! Правила игры">
            <a:extLst>
              <a:ext uri="{FF2B5EF4-FFF2-40B4-BE49-F238E27FC236}">
                <a16:creationId xmlns:a16="http://schemas.microsoft.com/office/drawing/2014/main" id="{EC0C87D8-7387-4E05-8310-862C6CC68B38}"/>
              </a:ext>
            </a:extLst>
          </p:cNvPr>
          <p:cNvSpPr txBox="1">
            <a:spLocks/>
          </p:cNvSpPr>
          <p:nvPr/>
        </p:nvSpPr>
        <p:spPr>
          <a:xfrm>
            <a:off x="288743" y="-2621274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</p:txBody>
      </p:sp>
      <p:sp>
        <p:nvSpPr>
          <p:cNvPr id="9" name="!! Ваша">
            <a:extLst>
              <a:ext uri="{FF2B5EF4-FFF2-40B4-BE49-F238E27FC236}">
                <a16:creationId xmlns:a16="http://schemas.microsoft.com/office/drawing/2014/main" id="{1AF1A668-32C5-460E-B9EF-B3839B1E88A9}"/>
              </a:ext>
            </a:extLst>
          </p:cNvPr>
          <p:cNvSpPr txBox="1">
            <a:spLocks/>
          </p:cNvSpPr>
          <p:nvPr/>
        </p:nvSpPr>
        <p:spPr>
          <a:xfrm>
            <a:off x="-474472" y="7591097"/>
            <a:ext cx="4656842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выбрать один правильный ответ.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ответ правильный, вы увидите следующий  вопрос.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оказался неверным, появиться надпись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 проиграли, хотите начать заново?»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закончится, когда все этапы будут пройдены.</a:t>
            </a:r>
          </a:p>
        </p:txBody>
      </p:sp>
    </p:spTree>
    <p:extLst>
      <p:ext uri="{BB962C8B-B14F-4D97-AF65-F5344CB8AC3E}">
        <p14:creationId xmlns:p14="http://schemas.microsoft.com/office/powerpoint/2010/main" val="737211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 Правила игры">
            <a:extLst>
              <a:ext uri="{FF2B5EF4-FFF2-40B4-BE49-F238E27FC236}">
                <a16:creationId xmlns:a16="http://schemas.microsoft.com/office/drawing/2014/main" id="{04490C90-EA34-43C7-A831-90F424F3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 Ваша">
            <a:extLst>
              <a:ext uri="{FF2B5EF4-FFF2-40B4-BE49-F238E27FC236}">
                <a16:creationId xmlns:a16="http://schemas.microsoft.com/office/drawing/2014/main" id="{294E3736-E72A-4CF6-AD91-BC63CBF60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8" y="2872899"/>
            <a:ext cx="4656842" cy="332066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выбрать один правильный ответ.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ответ правильный, вы увидите следующий  вопрос.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оказался неверным, появиться надпись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 проиграли, хотите начать заново?»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закончится, когда все этапы будут пройдены.</a:t>
            </a:r>
          </a:p>
        </p:txBody>
      </p:sp>
      <p:pic>
        <p:nvPicPr>
          <p:cNvPr id="1026" name="!! Фото" descr="http://cdn.iportal.ru/news/2020/99/preview/d9525eb0771573fb1c15899543ff3889211236f90_2144_1429_c.JPG">
            <a:extLst>
              <a:ext uri="{FF2B5EF4-FFF2-40B4-BE49-F238E27FC236}">
                <a16:creationId xmlns:a16="http://schemas.microsoft.com/office/drawing/2014/main" id="{08FA3727-5E34-44BC-B801-7A2996496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1627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A3FCC4B5-77EE-4B41-AFBD-C617CE2D69B6}"/>
              </a:ext>
            </a:extLst>
          </p:cNvPr>
          <p:cNvSpPr/>
          <p:nvPr/>
        </p:nvSpPr>
        <p:spPr>
          <a:xfrm>
            <a:off x="12491972" y="325369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1938</a:t>
            </a:r>
          </a:p>
        </p:txBody>
      </p:sp>
      <p:sp>
        <p:nvSpPr>
          <p:cNvPr id="9" name="!! 2">
            <a:extLst>
              <a:ext uri="{FF2B5EF4-FFF2-40B4-BE49-F238E27FC236}">
                <a16:creationId xmlns:a16="http://schemas.microsoft.com/office/drawing/2014/main" id="{74E25100-D36A-4495-9ECE-206E2936EF98}"/>
              </a:ext>
            </a:extLst>
          </p:cNvPr>
          <p:cNvSpPr/>
          <p:nvPr/>
        </p:nvSpPr>
        <p:spPr>
          <a:xfrm>
            <a:off x="12491971" y="2409371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1938</a:t>
            </a:r>
          </a:p>
          <a:p>
            <a:pPr algn="ctr"/>
            <a:endParaRPr lang="ru-RU" sz="2800" dirty="0"/>
          </a:p>
        </p:txBody>
      </p:sp>
      <p:sp>
        <p:nvSpPr>
          <p:cNvPr id="10" name="!! 3">
            <a:extLst>
              <a:ext uri="{FF2B5EF4-FFF2-40B4-BE49-F238E27FC236}">
                <a16:creationId xmlns:a16="http://schemas.microsoft.com/office/drawing/2014/main" id="{3855EAA9-E4D0-4975-9A34-00D768596A3A}"/>
              </a:ext>
            </a:extLst>
          </p:cNvPr>
          <p:cNvSpPr/>
          <p:nvPr/>
        </p:nvSpPr>
        <p:spPr>
          <a:xfrm>
            <a:off x="12491971" y="4533233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1938</a:t>
            </a:r>
          </a:p>
        </p:txBody>
      </p:sp>
    </p:spTree>
    <p:extLst>
      <p:ext uri="{BB962C8B-B14F-4D97-AF65-F5344CB8AC3E}">
        <p14:creationId xmlns:p14="http://schemas.microsoft.com/office/powerpoint/2010/main" val="1701045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434294"/>
            <a:ext cx="11988800" cy="7919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Петрович Крапивин родился?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1">
            <a:hlinkClick r:id="rId2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8251370" y="957943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1938</a:t>
            </a:r>
          </a:p>
        </p:txBody>
      </p:sp>
      <p:sp>
        <p:nvSpPr>
          <p:cNvPr id="7" name="!! 2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8251371" y="2989943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1938</a:t>
            </a:r>
          </a:p>
          <a:p>
            <a:pPr algn="ctr"/>
            <a:endParaRPr lang="ru-RU" sz="2800" dirty="0"/>
          </a:p>
        </p:txBody>
      </p:sp>
      <p:sp>
        <p:nvSpPr>
          <p:cNvPr id="8" name="!! 3">
            <a:hlinkClick r:id="rId3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8251369" y="5021943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1938</a:t>
            </a:r>
          </a:p>
        </p:txBody>
      </p:sp>
      <p:pic>
        <p:nvPicPr>
          <p:cNvPr id="12" name="!! Фото" descr="https://old.oblgazeta.ru/media/filer_public/2020/09/01/7cc9001e-a095-4f42-a606-b256cf7e6173-appoblgazetamediacYjjtXmM4Awp8UPDkHFtxcCl1WlMOYTU.jpeg">
            <a:extLst>
              <a:ext uri="{FF2B5EF4-FFF2-40B4-BE49-F238E27FC236}">
                <a16:creationId xmlns:a16="http://schemas.microsoft.com/office/drawing/2014/main" id="{6B3E9E5D-1603-4628-88D8-47952F86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1118736"/>
            <a:ext cx="7863134" cy="5232400"/>
          </a:xfrm>
          <a:prstGeom prst="snip1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!! из 2" descr="https://udoba.org/sites/default/files/h5p/content/16533/images/file-61835f865e2c5.jpg">
            <a:extLst>
              <a:ext uri="{FF2B5EF4-FFF2-40B4-BE49-F238E27FC236}">
                <a16:creationId xmlns:a16="http://schemas.microsoft.com/office/drawing/2014/main" id="{844F5543-622E-402E-B65C-FA56B21B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8096251"/>
            <a:ext cx="2138484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!! из 3" descr="https://img.labirint.ru/images/goodssets/preview_img_2918_897.jpg">
            <a:extLst>
              <a:ext uri="{FF2B5EF4-FFF2-40B4-BE49-F238E27FC236}">
                <a16:creationId xmlns:a16="http://schemas.microsoft.com/office/drawing/2014/main" id="{DD08F5D2-0D52-4D78-A309-66D7EFB9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6376" y="185965"/>
            <a:ext cx="1792451" cy="17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!! из 1" descr="Он живой и светится">
            <a:extLst>
              <a:ext uri="{FF2B5EF4-FFF2-40B4-BE49-F238E27FC236}">
                <a16:creationId xmlns:a16="http://schemas.microsoft.com/office/drawing/2014/main" id="{C0417CEC-9060-488A-A23F-5D9E346A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061" y="35153"/>
            <a:ext cx="1710049" cy="2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58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!! из 2" descr="https://udoba.org/sites/default/files/h5p/content/16533/images/file-61835f865e2c5.jpg">
            <a:extLst>
              <a:ext uri="{FF2B5EF4-FFF2-40B4-BE49-F238E27FC236}">
                <a16:creationId xmlns:a16="http://schemas.microsoft.com/office/drawing/2014/main" id="{A7C0BA8A-83F3-4FE8-AE28-9867F5CC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64" y="2788559"/>
            <a:ext cx="4897902" cy="35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!! из 3" descr="https://img.labirint.ru/images/goodssets/preview_img_2918_897.jpg">
            <a:extLst>
              <a:ext uri="{FF2B5EF4-FFF2-40B4-BE49-F238E27FC236}">
                <a16:creationId xmlns:a16="http://schemas.microsoft.com/office/drawing/2014/main" id="{C523F76D-8B1D-4426-B9D9-C694624B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0" y="3002644"/>
            <a:ext cx="3363686" cy="33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!! из 1" descr="Он живой и светится">
            <a:extLst>
              <a:ext uri="{FF2B5EF4-FFF2-40B4-BE49-F238E27FC236}">
                <a16:creationId xmlns:a16="http://schemas.microsoft.com/office/drawing/2014/main" id="{1755EDB8-8F8E-46F0-9B98-3B19D40E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37" y="2556330"/>
            <a:ext cx="2943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2" y="192315"/>
            <a:ext cx="12020096" cy="16906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ниже перечисленного было написано Владиславом Крапивиным?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1">
            <a:hlinkClick r:id="rId5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399143" y="1596572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Оруженосец Кашка</a:t>
            </a:r>
          </a:p>
        </p:txBody>
      </p:sp>
      <p:sp>
        <p:nvSpPr>
          <p:cNvPr id="7" name="!! 2">
            <a:hlinkClick r:id="rId6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4518704" y="1567540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Мертвые души</a:t>
            </a:r>
            <a:endParaRPr lang="ru-RU" sz="2800" dirty="0"/>
          </a:p>
        </p:txBody>
      </p:sp>
      <p:sp>
        <p:nvSpPr>
          <p:cNvPr id="8" name="!! 3">
            <a:hlinkClick r:id="rId6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8638265" y="1567549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живой и светится</a:t>
            </a:r>
          </a:p>
        </p:txBody>
      </p:sp>
    </p:spTree>
    <p:extLst>
      <p:ext uri="{BB962C8B-B14F-4D97-AF65-F5344CB8AC3E}">
        <p14:creationId xmlns:p14="http://schemas.microsoft.com/office/powerpoint/2010/main" val="2062065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!! из 2" descr="Книги Владислава Крапивина. Я прочитал их все (практически) и вот что я хотел о них сказать. Часть I (из 5, наверное) Книги, Рейтинг, Владислав Крапивин, Список, Чтение, Детство, Ностальгия, Длиннопост">
            <a:extLst>
              <a:ext uri="{FF2B5EF4-FFF2-40B4-BE49-F238E27FC236}">
                <a16:creationId xmlns:a16="http://schemas.microsoft.com/office/drawing/2014/main" id="{E600272C-6E3A-43CC-8AD1-35C32FF6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3" y="3040380"/>
            <a:ext cx="2957311" cy="3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!! из 3" descr="Книги Владислава Крапивина. Я прочитал их все (практически) и вот что я хотел о них сказать. Часть I (из 5, наверное) Книги, Рейтинг, Владислав Крапивин, Список, Чтение, Детство, Ностальгия, Длиннопост">
            <a:extLst>
              <a:ext uri="{FF2B5EF4-FFF2-40B4-BE49-F238E27FC236}">
                <a16:creationId xmlns:a16="http://schemas.microsoft.com/office/drawing/2014/main" id="{2FF08CD7-9DD0-429D-91B6-E8A014FF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6" y="2875656"/>
            <a:ext cx="3064251" cy="39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!! из 1" descr="https://avatars.dzeninfra.ru/get-zen_doc/1895133/pub_608d29d1a1d0372adae90a84_60916036c235fb60b6e5a34f/scale_1200">
            <a:extLst>
              <a:ext uri="{FF2B5EF4-FFF2-40B4-BE49-F238E27FC236}">
                <a16:creationId xmlns:a16="http://schemas.microsoft.com/office/drawing/2014/main" id="{050AA931-03D0-44B9-B598-9EF38C0F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93" y="1928727"/>
            <a:ext cx="3185116" cy="49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2" y="192315"/>
            <a:ext cx="12020096" cy="16906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романе Владислава Крапивина встречается читателю детский отряд «Эспада»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5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399143" y="1596572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Синего Фламинго</a:t>
            </a:r>
          </a:p>
        </p:txBody>
      </p:sp>
      <p:sp>
        <p:nvSpPr>
          <p:cNvPr id="7" name="!! 1">
            <a:hlinkClick r:id="rId6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4518704" y="1567540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со шпагой</a:t>
            </a:r>
            <a:endParaRPr lang="ru-RU" sz="2800" dirty="0"/>
          </a:p>
        </p:txBody>
      </p:sp>
      <p:sp>
        <p:nvSpPr>
          <p:cNvPr id="8" name="!! 2">
            <a:hlinkClick r:id="rId5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8638265" y="1567549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с площади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Карронад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!! Текст">
            <a:extLst>
              <a:ext uri="{FF2B5EF4-FFF2-40B4-BE49-F238E27FC236}">
                <a16:creationId xmlns:a16="http://schemas.microsoft.com/office/drawing/2014/main" id="{F63A353A-A684-41D7-92F9-5D76F873AB90}"/>
              </a:ext>
            </a:extLst>
          </p:cNvPr>
          <p:cNvSpPr txBox="1"/>
          <p:nvPr/>
        </p:nvSpPr>
        <p:spPr>
          <a:xfrm>
            <a:off x="2713703" y="7367308"/>
            <a:ext cx="3549445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«…Человек устроен так, что ему обязательно нужен приют. Если он едет в вагоне, то привыкает к своей полке, и ему кажется, что эта полка – его маленький дом. Если он устраивается на ночлег в лесу под сосной, то сразу начинает отличать свою сосну от других: это дерево приютило его, и оно теперь ему ближе, привычнее, чем остальные.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скамейка. Мальчик провел на ней почти полдня и привык….»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63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3" y="320628"/>
            <a:ext cx="12020096" cy="1690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 укажите из какого он произведения?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2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8951454" y="5049156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Синего Фламинго</a:t>
            </a:r>
          </a:p>
        </p:txBody>
      </p:sp>
      <p:sp>
        <p:nvSpPr>
          <p:cNvPr id="7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8951455" y="1293220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со шпагой</a:t>
            </a:r>
            <a:endParaRPr lang="ru-RU" sz="2800" dirty="0"/>
          </a:p>
        </p:txBody>
      </p:sp>
      <p:sp>
        <p:nvSpPr>
          <p:cNvPr id="8" name="!! 2">
            <a:hlinkClick r:id="rId2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8951456" y="3136898"/>
            <a:ext cx="2815771" cy="16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с площади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Карронад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!! Текст">
            <a:extLst>
              <a:ext uri="{FF2B5EF4-FFF2-40B4-BE49-F238E27FC236}">
                <a16:creationId xmlns:a16="http://schemas.microsoft.com/office/drawing/2014/main" id="{CC763D14-F7C2-4DB8-AFFD-6DA24286081D}"/>
              </a:ext>
            </a:extLst>
          </p:cNvPr>
          <p:cNvSpPr txBox="1"/>
          <p:nvPr/>
        </p:nvSpPr>
        <p:spPr>
          <a:xfrm>
            <a:off x="258618" y="1745847"/>
            <a:ext cx="8354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«…Человек устроен так, что ему обязательно нужен приют. Если он едет в вагоне, то привыкает к своей полке, и ему кажется, что эта полка – его маленький дом. Если он устраивается на ночлег в лесу под сосной, то сразу начинает отличать свою сосну от других: это дерево приютило его, и оно теперь ему ближе, привычнее, чем остальные.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скамейка. Мальчик провел на ней почти полдня и привык….»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!! Фото" descr="https://s00.yaplakal.com/pics/pics_preview/1/6/0/16867061.jpg">
            <a:extLst>
              <a:ext uri="{FF2B5EF4-FFF2-40B4-BE49-F238E27FC236}">
                <a16:creationId xmlns:a16="http://schemas.microsoft.com/office/drawing/2014/main" id="{074ED7AE-9F3F-48A2-BA2C-B6AF687A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714" y="1547632"/>
            <a:ext cx="2324509" cy="28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56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3" y="320628"/>
            <a:ext cx="12020096" cy="1690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Сережа решил покинуть пионерлагерь?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2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174443" y="4846680"/>
            <a:ext cx="4649017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Случился конфликт с директором</a:t>
            </a:r>
          </a:p>
        </p:txBody>
      </p:sp>
      <p:sp>
        <p:nvSpPr>
          <p:cNvPr id="7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174443" y="2011320"/>
            <a:ext cx="4649017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Случилась ссора с ребятами</a:t>
            </a:r>
            <a:endParaRPr lang="ru-RU" sz="2800" dirty="0"/>
          </a:p>
        </p:txBody>
      </p:sp>
      <p:sp>
        <p:nvSpPr>
          <p:cNvPr id="8" name="!! 2">
            <a:hlinkClick r:id="rId3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174443" y="3429000"/>
            <a:ext cx="4649017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тоска по дому</a:t>
            </a:r>
          </a:p>
        </p:txBody>
      </p:sp>
      <p:pic>
        <p:nvPicPr>
          <p:cNvPr id="7172" name="!! Фото" descr="https://s00.yaplakal.com/pics/pics_preview/1/6/0/16867061.jpg">
            <a:extLst>
              <a:ext uri="{FF2B5EF4-FFF2-40B4-BE49-F238E27FC236}">
                <a16:creationId xmlns:a16="http://schemas.microsoft.com/office/drawing/2014/main" id="{5ADAA830-0777-4714-AE31-640D5D34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940672"/>
            <a:ext cx="4649017" cy="57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!! фото 1" descr="https://avatars.mds.yandex.net/i?id=6f7d8d86672882d77e2d08b8d12f50e7b0a9d940-10093903-images-thumbs&amp;n=13">
            <a:extLst>
              <a:ext uri="{FF2B5EF4-FFF2-40B4-BE49-F238E27FC236}">
                <a16:creationId xmlns:a16="http://schemas.microsoft.com/office/drawing/2014/main" id="{FB207504-D5D4-4605-AF7B-7F3858A8C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486"/>
          <a:stretch/>
        </p:blipFill>
        <p:spPr bwMode="auto">
          <a:xfrm>
            <a:off x="228600" y="8153400"/>
            <a:ext cx="423819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!! фото 2" descr="http://papik.pro/uploads/posts/2022-01/1641461523_55-papik-pro-p-risunok-sobaki-karandashom-slozhno-56.jpg">
            <a:extLst>
              <a:ext uri="{FF2B5EF4-FFF2-40B4-BE49-F238E27FC236}">
                <a16:creationId xmlns:a16="http://schemas.microsoft.com/office/drawing/2014/main" id="{00C530F2-0D0D-4374-808D-DB40A133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94" y="7981758"/>
            <a:ext cx="4238194" cy="31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!! фото 3" descr="https://bipbap.ru/wp-content/uploads/2019/11/kak-narisovat-krysu-na-novyj-2020-god-27-1.jpg">
            <a:extLst>
              <a:ext uri="{FF2B5EF4-FFF2-40B4-BE49-F238E27FC236}">
                <a16:creationId xmlns:a16="http://schemas.microsoft.com/office/drawing/2014/main" id="{83084F1B-F684-4052-9724-54E0D80C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58" y="7867650"/>
            <a:ext cx="35472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7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!! фото" descr="https://www.rusf.ru/vk/pict/medvedev/malchik_so_shpagoi_21b.gif">
            <a:extLst>
              <a:ext uri="{FF2B5EF4-FFF2-40B4-BE49-F238E27FC236}">
                <a16:creationId xmlns:a16="http://schemas.microsoft.com/office/drawing/2014/main" id="{938346CC-A470-42FC-82E3-3EBC34A45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9" y="3690474"/>
            <a:ext cx="2401040" cy="211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3776D-FDE5-47A6-A7BD-53B09774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3" y="320628"/>
            <a:ext cx="12020096" cy="1690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Сережа подобрал на станции и забрал с собой?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 3">
            <a:hlinkClick r:id="rId3" action="ppaction://hlinksldjump"/>
            <a:extLst>
              <a:ext uri="{FF2B5EF4-FFF2-40B4-BE49-F238E27FC236}">
                <a16:creationId xmlns:a16="http://schemas.microsoft.com/office/drawing/2014/main" id="{8F02083E-7F0F-4535-BDB1-B3CED43CF5E8}"/>
              </a:ext>
            </a:extLst>
          </p:cNvPr>
          <p:cNvSpPr/>
          <p:nvPr/>
        </p:nvSpPr>
        <p:spPr>
          <a:xfrm>
            <a:off x="8473848" y="2011320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мышонка</a:t>
            </a:r>
          </a:p>
        </p:txBody>
      </p:sp>
      <p:sp>
        <p:nvSpPr>
          <p:cNvPr id="7" name="!! 1">
            <a:hlinkClick r:id="rId3" action="ppaction://hlinksldjump"/>
            <a:extLst>
              <a:ext uri="{FF2B5EF4-FFF2-40B4-BE49-F238E27FC236}">
                <a16:creationId xmlns:a16="http://schemas.microsoft.com/office/drawing/2014/main" id="{33287AAE-8296-4954-809A-D36F174D7BEF}"/>
              </a:ext>
            </a:extLst>
          </p:cNvPr>
          <p:cNvSpPr/>
          <p:nvPr/>
        </p:nvSpPr>
        <p:spPr>
          <a:xfrm>
            <a:off x="174444" y="2011320"/>
            <a:ext cx="3217686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</a:t>
            </a:r>
            <a:endParaRPr lang="ru-RU" sz="2800" dirty="0"/>
          </a:p>
        </p:txBody>
      </p:sp>
      <p:sp>
        <p:nvSpPr>
          <p:cNvPr id="8" name="!! 2">
            <a:hlinkClick r:id="rId4" action="ppaction://hlinksldjump"/>
            <a:extLst>
              <a:ext uri="{FF2B5EF4-FFF2-40B4-BE49-F238E27FC236}">
                <a16:creationId xmlns:a16="http://schemas.microsoft.com/office/drawing/2014/main" id="{A95DCFC6-7A27-4576-A8B2-F8B196A2E440}"/>
              </a:ext>
            </a:extLst>
          </p:cNvPr>
          <p:cNvSpPr/>
          <p:nvPr/>
        </p:nvSpPr>
        <p:spPr>
          <a:xfrm>
            <a:off x="4412637" y="2011320"/>
            <a:ext cx="3543708" cy="1044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</a:t>
            </a:r>
          </a:p>
        </p:txBody>
      </p:sp>
      <p:pic>
        <p:nvPicPr>
          <p:cNvPr id="10242" name="!! фото 1" descr="https://avatars.mds.yandex.net/i?id=6f7d8d86672882d77e2d08b8d12f50e7b0a9d940-10093903-images-thumbs&amp;n=13">
            <a:extLst>
              <a:ext uri="{FF2B5EF4-FFF2-40B4-BE49-F238E27FC236}">
                <a16:creationId xmlns:a16="http://schemas.microsoft.com/office/drawing/2014/main" id="{51879FF7-C405-4CFB-9FDB-0CBDA3B11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486"/>
          <a:stretch/>
        </p:blipFill>
        <p:spPr bwMode="auto">
          <a:xfrm>
            <a:off x="0" y="3429000"/>
            <a:ext cx="423819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!! фото 2" descr="http://papik.pro/uploads/posts/2022-01/1641461523_55-papik-pro-p-risunok-sobaki-karandashom-slozhno-56.jpg">
            <a:extLst>
              <a:ext uri="{FF2B5EF4-FFF2-40B4-BE49-F238E27FC236}">
                <a16:creationId xmlns:a16="http://schemas.microsoft.com/office/drawing/2014/main" id="{4A7954EE-0445-4ABB-8FA3-DA82F0FA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94" y="3257358"/>
            <a:ext cx="4238194" cy="31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!! фото 3" descr="https://bipbap.ru/wp-content/uploads/2019/11/kak-narisovat-krysu-na-novyj-2020-god-27-1.jpg">
            <a:extLst>
              <a:ext uri="{FF2B5EF4-FFF2-40B4-BE49-F238E27FC236}">
                <a16:creationId xmlns:a16="http://schemas.microsoft.com/office/drawing/2014/main" id="{C171D3ED-936B-4F84-931F-B630D073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58" y="3143250"/>
            <a:ext cx="35472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06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733</Words>
  <Application>Microsoft Office PowerPoint</Application>
  <PresentationFormat>Широкоэкранный</PresentationFormat>
  <Paragraphs>72</Paragraphs>
  <Slides>15</Slides>
  <Notes>0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BankGothic RUSS</vt:lpstr>
      <vt:lpstr>Calibri</vt:lpstr>
      <vt:lpstr>Calibri Light</vt:lpstr>
      <vt:lpstr>Levenim MT</vt:lpstr>
      <vt:lpstr>Times New Roman</vt:lpstr>
      <vt:lpstr>Тема Office</vt:lpstr>
      <vt:lpstr>Игра  «Погружаемся в мир  В.П. Капрвина»</vt:lpstr>
      <vt:lpstr>Напутствие</vt:lpstr>
      <vt:lpstr>Правила игры</vt:lpstr>
      <vt:lpstr>Вопрос 1. Владислав Петрович Крапивин родился? </vt:lpstr>
      <vt:lpstr>Вопрос 2. Что из ниже перечисленного было написано Владиславом Крапивиным? </vt:lpstr>
      <vt:lpstr>Вопрос 3. В каком романе Владислава Крапивина встречается читателю детский отряд «Эспада» </vt:lpstr>
      <vt:lpstr>Вопрос 4. Прочитайте отрывок и укажите из какого он произведения? </vt:lpstr>
      <vt:lpstr>Вопрос 5. Почему Сережа решил покинуть пионерлагерь? </vt:lpstr>
      <vt:lpstr>Вопрос 6. Какое животное Сережа подобрал на станции и забрал с собой? </vt:lpstr>
      <vt:lpstr>Вопрос 7. Кем по профессии был Алексей Борисович, ставший на защиту Сережи? </vt:lpstr>
      <vt:lpstr>Вопрос 8. Каким видом спорта решил заняться Сережа? </vt:lpstr>
      <vt:lpstr>Вопрос 9. В какой южный город отправились отдыхать Сережа и Генка на летние каникулы? </vt:lpstr>
      <vt:lpstr>Хотите начать сначала?</vt:lpstr>
      <vt:lpstr>Игра пройдена!!!</vt:lpstr>
      <vt:lpstr>Все-таки легче жить на свете, когда кругом хорошие люди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«Погружаемся в мир  В.П. Капрвина»</dc:title>
  <dc:creator>TEACHER56</dc:creator>
  <cp:lastModifiedBy>TEACHER56</cp:lastModifiedBy>
  <cp:revision>2</cp:revision>
  <dcterms:created xsi:type="dcterms:W3CDTF">2023-10-04T15:36:00Z</dcterms:created>
  <dcterms:modified xsi:type="dcterms:W3CDTF">2023-10-04T15:43:01Z</dcterms:modified>
</cp:coreProperties>
</file>